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"/>
      <p:regular r:id="rId10"/>
      <p:bold r:id="rId11"/>
      <p:italic r:id="rId12"/>
      <p:boldItalic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Design: Physical Requirements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Physical Design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results of logical data design require that you make some key decisions, such as: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Choosing storage format for each attribute from the logical database model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Grouping attributes from the logical database model into physical records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Arranging related records in secondary memory (hard disks and magnetic tapes) so that records can be stored, retrieved, and updated rapidly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Selecting media and structures for storing data to make access more efficient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Physical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this Methodology?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Bidgoli, H. (2014). Building Successful Information Systems. In MIS⁴ ([4th ed., p. 336). Boston: Course Technology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Physical Requirements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9449" y="1047750"/>
            <a:ext cx="40451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Another important decision to make: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Will you be storing your data in-house or using a cloud host service?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 you have a server on-site?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will you protect your data?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Physical Requirements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