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T Sans"/>
      <p:regular r:id="rId13"/>
      <p:bold r:id="rId14"/>
      <p:italic r:id="rId15"/>
      <p:boldItalic r:id="rId16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TSans-regular.fntdata"/><Relationship Id="rId12" Type="http://schemas.openxmlformats.org/officeDocument/2006/relationships/slide" Target="slides/slide7.xml"/><Relationship Id="rId15" Type="http://schemas.openxmlformats.org/officeDocument/2006/relationships/font" Target="fonts/PTSans-italic.fntdata"/><Relationship Id="rId14" Type="http://schemas.openxmlformats.org/officeDocument/2006/relationships/font" Target="fonts/PTSans-bold.fntdata"/><Relationship Id="rId16" Type="http://schemas.openxmlformats.org/officeDocument/2006/relationships/font" Target="fonts/PT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7_Title Slid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8_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9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0_Title Sli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1_Title Sli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2_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3_Title Slid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4_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5_Title Slid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7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6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rgbClr val="002060"/>
              </a:buClr>
              <a:buFont typeface="Arial"/>
              <a:buNone/>
              <a:defRPr/>
            </a:lvl1pPr>
            <a:lvl2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indent="-196730" marL="1200030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indent="-209383" marL="1657183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x="0" y="461732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7_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8_Title Slid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9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0_Title Slid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1_Title Slide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2_Title Slid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3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4_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5_Title Sli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6_Title Slid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-2866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7_Title Slid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8_Title Sli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9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0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1_Title Slid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Shape 3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5_Title Slid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6_Title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36" Type="http://schemas.openxmlformats.org/officeDocument/2006/relationships/theme" Target="../theme/theme1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629150"/>
            <a:ext cx="9144000" cy="51435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anchorCtr="0" anchor="ctr" bIns="51550" lIns="103125" rIns="103125" tIns="515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/>
        </p:nvSpPr>
        <p:spPr>
          <a:xfrm>
            <a:off x="8313025" y="4701658"/>
            <a:ext cx="5201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" name="Shape 14"/>
          <p:cNvSpPr/>
          <p:nvPr/>
        </p:nvSpPr>
        <p:spPr>
          <a:xfrm>
            <a:off x="4650557" y="4717048"/>
            <a:ext cx="20977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490: Senior Project I</a:t>
            </a: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44507" y="4674158"/>
            <a:ext cx="2141339" cy="424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Design: Logical Requirements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Design phase follows the Analysis phase of the SDLC.</a:t>
            </a:r>
          </a:p>
          <a:p>
            <a:pPr indent="-298283" lvl="3" marL="1657183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Analysts choose the solution that’s the most realistic and offers the highest payoff for the organization.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Logical Requirements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Output of this phase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Document with exact specifications for implementing the system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Includes files and databases, forms and reports, documentation, procedures, hardware and software, networking components, and general system specifications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Logical Requirements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Recall this Methodology?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241094" lvl="4" marL="2057195" marR="0" rtl="0" algn="l">
              <a:spcBef>
                <a:spcPts val="2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Source: Bidgoli, H. (2014). </a:t>
            </a:r>
            <a:r>
              <a:rPr b="0" baseline="0" i="1" lang="en-US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Building Successful Information Systems. </a:t>
            </a:r>
            <a:r>
              <a:rPr b="0" baseline="0" i="0" lang="en-US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 MIS⁴ ([4th ed., p. 336). Boston: Course Technology.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Logical Requirements</a:t>
            </a:r>
          </a:p>
        </p:txBody>
      </p:sp>
      <p:pic>
        <p:nvPicPr>
          <p:cNvPr id="142" name="Shape 1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9449" y="1047750"/>
            <a:ext cx="4045100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Design phase includes: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Logical design</a:t>
            </a:r>
          </a:p>
          <a:p>
            <a:pPr indent="-298283" lvl="3" marL="1657183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Conceptual details including workflow and interfaces for data and processes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Physical design</a:t>
            </a:r>
          </a:p>
          <a:p>
            <a:pPr indent="-298283" lvl="3" marL="1657183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Hardware and platform requirements are addressed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Shape 149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Logical Requirements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 good human-computer interface provides a unifying structure for finding, viewing, and invoking the different components of a system.</a:t>
            </a: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Focus on how information is provided to and captured from users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Logical Requirements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When structuring data entry, consider the following: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241094" lvl="4" marL="2057195" marR="0" rtl="0" algn="l">
              <a:spcBef>
                <a:spcPts val="24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Source: Valacich, J., George, J., &amp; Hoffer, J. (2015). </a:t>
            </a:r>
            <a:r>
              <a:rPr b="0" baseline="0" i="1" lang="en-US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Planning and Selection. In Essentials of Systems Analysis and Design</a:t>
            </a:r>
            <a:r>
              <a:rPr b="0" baseline="0" i="0" lang="en-US" sz="1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(6th ed., p. 418). New Jersey: Pearson.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Logical Requirements</a:t>
            </a:r>
          </a:p>
        </p:txBody>
      </p:sp>
      <p:pic>
        <p:nvPicPr>
          <p:cNvPr id="164" name="Shape 1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25088" y="1136808"/>
            <a:ext cx="4493823" cy="2378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EU 16x9 Presentation Screen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