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"/>
      <p:regular r:id="rId12"/>
      <p:bold r:id="rId13"/>
      <p:italic r:id="rId14"/>
      <p:boldItalic r:id="rId15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-bold.fntdata"/><Relationship Id="rId12" Type="http://schemas.openxmlformats.org/officeDocument/2006/relationships/font" Target="fonts/PTSans-regular.fntdata"/><Relationship Id="rId15" Type="http://schemas.openxmlformats.org/officeDocument/2006/relationships/font" Target="fonts/PTSans-boldItalic.fntdata"/><Relationship Id="rId14" Type="http://schemas.openxmlformats.org/officeDocument/2006/relationships/font" Target="fonts/PT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1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Systems Analysis: Conceptual Modeling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data flow diagram captured the data requirements and flow.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However, it does not capture the detailed relationship between the data elements flowing through the system or software.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Conceptual Modeling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conceptual data model will eventually be translated into a physical design.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of the key deliverables at this stage is the entity-relationship diagram.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Conceptual Modeling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conceptual data model shows the relationship between the data flows from one entity to another.</a:t>
            </a: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377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conceptual data model can be easily created using Microsoft Visio as a tool.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Conceptual Modeling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 sample Conceptual data model: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241094" lvl="4" marL="2057195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Source: Valacich, J., George, J., &amp; Hoffer, J. (2015). Systems Planning and Selection. In Essentials of Systems Analysis and Design (6th ed., p. 418). New Jersey: Pearson.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Conceptual Modeling</a:t>
            </a: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6981" y="971550"/>
            <a:ext cx="4110037" cy="297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866" lvl="0" marL="342866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b="1" baseline="0" i="0" lang="en-US" sz="2000" u="none" cap="none" strike="noStrike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A sample Conceptual data model: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241094" lvl="4" marL="2057195" marR="0" rtl="0" algn="l">
              <a:spcBef>
                <a:spcPts val="2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Source: Valacich, J., George, J., &amp; Hoffer, J. (2015). Systems Planning and Selection. In Essentials of Systems Analysis and Design (6th ed., p. 418). New Jersey: Pearson.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Conceptual Modeling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4225" y="971550"/>
            <a:ext cx="2495549" cy="28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