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T Sans"/>
      <p:regular r:id="rId12"/>
      <p:bold r:id="rId13"/>
      <p:italic r:id="rId14"/>
      <p:boldItalic r:id="rId15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TSans-bold.fntdata"/><Relationship Id="rId12" Type="http://schemas.openxmlformats.org/officeDocument/2006/relationships/font" Target="fonts/PTSans-regular.fntdata"/><Relationship Id="rId15" Type="http://schemas.openxmlformats.org/officeDocument/2006/relationships/font" Target="fonts/PTSans-boldItalic.fntdata"/><Relationship Id="rId14" Type="http://schemas.openxmlformats.org/officeDocument/2006/relationships/font" Target="fonts/PT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Shape 14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7_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8_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9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0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2_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3_Title Slid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5_Title Slid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6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rgbClr val="002060"/>
              </a:buClr>
              <a:buFont typeface="Arial"/>
              <a:buNone/>
              <a:defRPr/>
            </a:lvl1pPr>
            <a:lvl2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indent="-196730" marL="1200030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indent="-209383" marL="1657183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0" y="461732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7_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8_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9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0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1_Title Slide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2_Title Slid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4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5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6_Title Slid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-2866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7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8_Title Sli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9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0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1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5_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6_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36" Type="http://schemas.openxmlformats.org/officeDocument/2006/relationships/theme" Target="../theme/theme1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629150"/>
            <a:ext cx="9144000" cy="51435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anchorCtr="0" anchor="ctr" bIns="51550" lIns="103125" rIns="103125" tIns="515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/>
        </p:nvSpPr>
        <p:spPr>
          <a:xfrm>
            <a:off x="8313025" y="4701658"/>
            <a:ext cx="5201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/>
          <p:nvPr/>
        </p:nvSpPr>
        <p:spPr>
          <a:xfrm>
            <a:off x="4650557" y="4717048"/>
            <a:ext cx="20977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490: Senior Project I</a:t>
            </a: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4507" y="4674158"/>
            <a:ext cx="2141339" cy="424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Analysis: Conceptual Modeling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data flow diagram captured the data requirements and flow.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However, it does not capture the detailed relationship between the data elements flowing through the system or software.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Conceptual Modeling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conceptual data model will eventually be translated into a physical design.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One of the key deliverables at this stage is the entity-relationship diagram.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Conceptual Modeling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conceptual data model shows the relationship between the data flows from one entity to another.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conceptual data model can be easily created using Microsoft Visio as a tool.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Conceptual Modeling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 sample Conceptual data model: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241094" lvl="4" marL="2057195" marR="0" rtl="0" algn="l">
              <a:spcBef>
                <a:spcPts val="2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Source: Valacich, J., George, J., &amp; Hoffer, J. (2015). Systems Planning and Selection. In Essentials of Systems Analysis and Design (6th ed., p. 418). New Jersey: Pearson.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Conceptual Modeling</a:t>
            </a:r>
          </a:p>
        </p:txBody>
      </p:sp>
      <p:pic>
        <p:nvPicPr>
          <p:cNvPr id="149" name="Shape 1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6981" y="971550"/>
            <a:ext cx="4110037" cy="2971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 sample Conceptual data model: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241094" lvl="4" marL="2057195" marR="0" rtl="0" algn="l">
              <a:spcBef>
                <a:spcPts val="2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Source: Valacich, J., George, J., &amp; Hoffer, J. (2015). Systems Planning and Selection. In Essentials of Systems Analysis and Design (6th ed., p. 418). New Jersey: Pearson.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Conceptual Modeling</a:t>
            </a:r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24225" y="971550"/>
            <a:ext cx="2495549" cy="286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EU 16x9 Presentation Scree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