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alibri"/>
      <p:regular r:id="rId12"/>
      <p:bold r:id="rId13"/>
      <p:italic r:id="rId14"/>
      <p:boldItalic r:id="rId15"/>
    </p:embeddedFont>
    <p:embeddedFont>
      <p:font typeface="PT Sans"/>
      <p:regular r:id="rId16"/>
      <p:bold r:id="rId17"/>
      <p:italic r:id="rId18"/>
      <p:boldItalic r:id="rId19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alibri-bold.fntdata"/><Relationship Id="rId12" Type="http://schemas.openxmlformats.org/officeDocument/2006/relationships/font" Target="fonts/Calibri-regular.fntdata"/><Relationship Id="rId15" Type="http://schemas.openxmlformats.org/officeDocument/2006/relationships/font" Target="fonts/Calibri-boldItalic.fntdata"/><Relationship Id="rId14" Type="http://schemas.openxmlformats.org/officeDocument/2006/relationships/font" Target="fonts/Calibri-italic.fntdata"/><Relationship Id="rId17" Type="http://schemas.openxmlformats.org/officeDocument/2006/relationships/font" Target="fonts/PTSans-bold.fntdata"/><Relationship Id="rId16" Type="http://schemas.openxmlformats.org/officeDocument/2006/relationships/font" Target="fonts/PTSans-regular.fntdata"/><Relationship Id="rId19" Type="http://schemas.openxmlformats.org/officeDocument/2006/relationships/font" Target="fonts/PTSans-boldItalic.fntdata"/><Relationship Id="rId18" Type="http://schemas.openxmlformats.org/officeDocument/2006/relationships/font" Target="fonts/PT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Shape 14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Shape 15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7_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8_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9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0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2_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3_Title Slid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5_Title Slid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6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rgbClr val="002060"/>
              </a:buClr>
              <a:buFont typeface="Arial"/>
              <a:buNone/>
              <a:defRPr/>
            </a:lvl1pPr>
            <a:lvl2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indent="-196730" marL="1200030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indent="-209383" marL="1657183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0" y="461732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7_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8_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9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0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1_Title Slide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2_Title Slid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4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5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6_Title Slid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-2866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7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8_Title Sli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9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0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1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5_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6_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36" Type="http://schemas.openxmlformats.org/officeDocument/2006/relationships/theme" Target="../theme/theme2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629150"/>
            <a:ext cx="9144000" cy="51435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anchorCtr="0" anchor="ctr" bIns="51550" lIns="103125" rIns="103125" tIns="515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/>
        </p:nvSpPr>
        <p:spPr>
          <a:xfrm>
            <a:off x="8313025" y="4701658"/>
            <a:ext cx="5201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/>
          <p:nvPr/>
        </p:nvSpPr>
        <p:spPr>
          <a:xfrm>
            <a:off x="4650557" y="4717048"/>
            <a:ext cx="20977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490: Senior Project I</a:t>
            </a: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4507" y="4674158"/>
            <a:ext cx="2141339" cy="424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Strategy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Systems Planning is a part of a bigger Systems Strategy.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Some key questions to ask here include: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Why is this information system being developed?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Strategy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Some key questions to ask here include: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Who are the system’s current and future users?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Is the system new or an upgrade or extension of an existing system?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Strategy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Some key questions to ask here include: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Which functional areas (departments) will be using the system?</a:t>
            </a:r>
          </a:p>
          <a:p>
            <a:pPr indent="-1967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6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Strategy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Your research should be able to answer all the questions from the previous slides.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Make sure users understand the four Ws: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Why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Who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967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6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Strategy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Your research should also examine the following: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organization’s strategic goals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the proposed system can support these goals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Which factors are critical to the proposed system’s success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Criteria for evaluating the proposed system’s performance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967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6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Strategy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EU 16x9 Presentation Scree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