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alibri"/>
      <p:regular r:id="rId11"/>
      <p:bold r:id="rId12"/>
      <p:italic r:id="rId13"/>
      <p:boldItalic r:id="rId14"/>
    </p:embeddedFont>
    <p:embeddedFont>
      <p:font typeface="PT Sans"/>
      <p:regular r:id="rId15"/>
      <p:bold r:id="rId16"/>
      <p:italic r:id="rId17"/>
      <p:boldItalic r:id="rId18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Calibri-regular.fntdata"/><Relationship Id="rId10" Type="http://schemas.openxmlformats.org/officeDocument/2006/relationships/slide" Target="slides/slide5.xml"/><Relationship Id="rId13" Type="http://schemas.openxmlformats.org/officeDocument/2006/relationships/font" Target="fonts/Calibri-italic.fntdata"/><Relationship Id="rId12" Type="http://schemas.openxmlformats.org/officeDocument/2006/relationships/font" Target="fonts/Calibri-bold.fntdata"/><Relationship Id="rId15" Type="http://schemas.openxmlformats.org/officeDocument/2006/relationships/font" Target="fonts/PTSans-regular.fntdata"/><Relationship Id="rId14" Type="http://schemas.openxmlformats.org/officeDocument/2006/relationships/font" Target="fonts/Calibri-boldItalic.fntdata"/><Relationship Id="rId17" Type="http://schemas.openxmlformats.org/officeDocument/2006/relationships/font" Target="fonts/PTSans-italic.fntdata"/><Relationship Id="rId16" Type="http://schemas.openxmlformats.org/officeDocument/2006/relationships/font" Target="fonts/PTSans-bold.fntdata"/><Relationship Id="rId18" Type="http://schemas.openxmlformats.org/officeDocument/2006/relationships/font" Target="fonts/PT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2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Planning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What is your role in the development of a new system?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Your role starts with careful planning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Planning requires an understanding of people, process, technology and governance issues</a:t>
            </a: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Planning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Study problems and needs of an organization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Determine best approach to improving organization through use of: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People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Information technology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Planning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Help system users and managers define their requirements for new or enhanced information systems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Helps to justify the need for this new or enhanced system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Planning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866" lvl="0" marL="342866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Arial"/>
              <a:buNone/>
            </a:pPr>
            <a:r>
              <a:rPr b="1" baseline="0" i="0" lang="en-US" sz="2000" u="none" cap="none" strike="noStrike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Two Main Activities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Identification of need (Remember the EHR project)</a:t>
            </a:r>
          </a:p>
          <a:p>
            <a:pPr indent="-298377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Investigation and determination of scope</a:t>
            </a:r>
          </a:p>
          <a:p>
            <a:pPr indent="-298283" lvl="3" marL="1657183" marR="0" rtl="0" algn="l">
              <a:spcBef>
                <a:spcPts val="28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(The components of an EHR means that there is a lot to cover in terms of design)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Shape 148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Systems Planning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