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82" r:id="rId4"/>
  </p:sldMasterIdLst>
  <p:notesMasterIdLst>
    <p:notesMasterId r:id="rId5"/>
  </p:notesMasterIdLst>
  <p:sldIdLst>
    <p:sldId id="256" r:id="rId6"/>
    <p:sldId id="257" r:id="rId7"/>
    <p:sldId id="258" r:id="rId8"/>
    <p:sldId id="259" r:id="rId9"/>
  </p:sldIdLst>
  <p:sldSz cy="5143500" cx="9144000"/>
  <p:notesSz cx="6858000" cy="9144000"/>
  <p:embeddedFontLst>
    <p:embeddedFont>
      <p:font typeface="Calibri"/>
      <p:regular r:id="rId10"/>
      <p:bold r:id="rId11"/>
      <p:italic r:id="rId12"/>
      <p:boldItalic r:id="rId13"/>
    </p:embeddedFont>
    <p:embeddedFont>
      <p:font typeface="PT Sans"/>
      <p:regular r:id="rId14"/>
      <p:bold r:id="rId15"/>
      <p:italic r:id="rId16"/>
      <p:boldItalic r:id="rId17"/>
    </p:embeddedFont>
  </p:embeddedFontLst>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font" Target="fonts/Calibri-bold.fntdata"/><Relationship Id="rId10" Type="http://schemas.openxmlformats.org/officeDocument/2006/relationships/font" Target="fonts/Calibri-regular.fntdata"/><Relationship Id="rId13" Type="http://schemas.openxmlformats.org/officeDocument/2006/relationships/font" Target="fonts/Calibri-boldItalic.fntdata"/><Relationship Id="rId12" Type="http://schemas.openxmlformats.org/officeDocument/2006/relationships/font" Target="fonts/Calibri-italic.fntdata"/><Relationship Id="rId15" Type="http://schemas.openxmlformats.org/officeDocument/2006/relationships/font" Target="fonts/PTSans-bold.fntdata"/><Relationship Id="rId14" Type="http://schemas.openxmlformats.org/officeDocument/2006/relationships/font" Target="fonts/PTSans-regular.fntdata"/><Relationship Id="rId17" Type="http://schemas.openxmlformats.org/officeDocument/2006/relationships/font" Target="fonts/PTSans-boldItalic.fntdata"/><Relationship Id="rId16" Type="http://schemas.openxmlformats.org/officeDocument/2006/relationships/font" Target="fonts/PTSa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 name="Shape 1"/>
        <p:cNvGrpSpPr/>
        <p:nvPr/>
      </p:nvGrpSpPr>
      <p:grpSpPr>
        <a:xfrm>
          <a:off x="0" y="0"/>
          <a:ext cx="0" cy="0"/>
          <a:chOff x="0" y="0"/>
          <a:chExt cx="0" cy="0"/>
        </a:xfrm>
      </p:grpSpPr>
      <p:sp>
        <p:nvSpPr>
          <p:cNvPr id="2" name="Shape 2"/>
          <p:cNvSpPr txBox="1"/>
          <p:nvPr>
            <p:ph idx="2" type="hdr"/>
          </p:nvPr>
        </p:nvSpPr>
        <p:spPr>
          <a:xfrm>
            <a:off x="0" y="0"/>
            <a:ext cx="2971799" cy="457200"/>
          </a:xfrm>
          <a:prstGeom prst="rect">
            <a:avLst/>
          </a:prstGeom>
          <a:noFill/>
          <a:ln>
            <a:noFill/>
          </a:ln>
        </p:spPr>
        <p:txBody>
          <a:bodyPr anchorCtr="0" anchor="t"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3" name="Shape 3"/>
          <p:cNvSpPr txBox="1"/>
          <p:nvPr>
            <p:ph idx="10" type="dt"/>
          </p:nvPr>
        </p:nvSpPr>
        <p:spPr>
          <a:xfrm>
            <a:off x="3884612" y="0"/>
            <a:ext cx="2971799" cy="457200"/>
          </a:xfrm>
          <a:prstGeom prst="rect">
            <a:avLst/>
          </a:prstGeom>
          <a:noFill/>
          <a:ln>
            <a:noFill/>
          </a:ln>
        </p:spPr>
        <p:txBody>
          <a:bodyPr anchorCtr="0" anchor="t"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4" name="Shape 4"/>
          <p:cNvSpPr/>
          <p:nvPr>
            <p:ph idx="3"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5" name="Shape 5"/>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6" name="Shape 6"/>
          <p:cNvSpPr txBox="1"/>
          <p:nvPr>
            <p:ph idx="11" type="ftr"/>
          </p:nvPr>
        </p:nvSpPr>
        <p:spPr>
          <a:xfrm>
            <a:off x="0" y="8685213"/>
            <a:ext cx="2971799" cy="457200"/>
          </a:xfrm>
          <a:prstGeom prst="rect">
            <a:avLst/>
          </a:prstGeom>
          <a:noFill/>
          <a:ln>
            <a:noFill/>
          </a:ln>
        </p:spPr>
        <p:txBody>
          <a:bodyPr anchorCtr="0" anchor="b"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 name="Shape 7"/>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24" name="Shape 12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None/>
            </a:pPr>
            <a:r>
              <a:t/>
            </a:r>
            <a:endParaRPr b="0" baseline="0" i="0" sz="1200" u="none" cap="none" strike="noStrike">
              <a:solidFill>
                <a:schemeClr val="dk1"/>
              </a:solidFill>
              <a:latin typeface="Calibri"/>
              <a:ea typeface="Calibri"/>
              <a:cs typeface="Calibri"/>
              <a:sym typeface="Calibri"/>
            </a:endParaRPr>
          </a:p>
        </p:txBody>
      </p:sp>
      <p:sp>
        <p:nvSpPr>
          <p:cNvPr id="125" name="Shape 125"/>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31" name="Shape 13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Recall, we talked about Research Ethics in Week 2? From experience, many students pull information (or literature) on previous research done in an area, and forget to cite the sources. In some cases, they are totally unaware that citing sources is very important in research. Failure to cite is considered academic dishonesty.  I want you all to pause for a minute and look at my citation on the definition of a “Literature Review” on this slide. Note that I have referenced this website sources in APA format. I am sure you would have been exposed to different ways to cite sources in APA, MLA, Chicago or Turabian formats.  The website above is useful for citing appropriately.</a:t>
            </a:r>
          </a:p>
        </p:txBody>
      </p:sp>
      <p:sp>
        <p:nvSpPr>
          <p:cNvPr id="132" name="Shape 132"/>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38" name="Shape 13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With the exception of exploratory research, you will find that what you are planning to work on has been done already in one shape or the another. Conducting a literature review provides guidance not only on what has been done in the field, but what methods were utilized. Narrowing your data sources to reputable publications (such as highly rated peer-reviewed journals) can help shape the direction of your research and ultimately, the outcomes. </a:t>
            </a:r>
          </a:p>
        </p:txBody>
      </p:sp>
      <p:sp>
        <p:nvSpPr>
          <p:cNvPr id="139" name="Shape 139"/>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45" name="Shape 14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APA (American Psychological Association) style is most commonly used to cite sources within the social sciences.</a:t>
            </a:r>
          </a:p>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MLA (Modern Language Association) style is most commonly used to write papers and cite sources within the liberal arts and humanities.</a:t>
            </a:r>
          </a:p>
          <a:p>
            <a:pPr indent="0" lvl="0" marL="0" marR="0" rtl="0" algn="l">
              <a:spcBef>
                <a:spcPts val="0"/>
              </a:spcBef>
              <a:buSzPct val="25000"/>
              <a:buNone/>
            </a:pPr>
            <a:r>
              <a:rPr b="0" baseline="0" i="1" lang="en-US" sz="1200" u="none" cap="none" strike="noStrike">
                <a:solidFill>
                  <a:schemeClr val="dk1"/>
                </a:solidFill>
                <a:latin typeface="Calibri"/>
                <a:ea typeface="Calibri"/>
                <a:cs typeface="Calibri"/>
                <a:sym typeface="Calibri"/>
              </a:rPr>
              <a:t>The Chicago Manual of Style</a:t>
            </a:r>
            <a:r>
              <a:rPr b="0" baseline="0" i="0" lang="en-US" sz="1200" u="none" cap="none" strike="noStrike">
                <a:solidFill>
                  <a:schemeClr val="dk1"/>
                </a:solidFill>
                <a:latin typeface="Calibri"/>
                <a:ea typeface="Calibri"/>
                <a:cs typeface="Calibri"/>
                <a:sym typeface="Calibri"/>
              </a:rPr>
              <a:t> (CMS) covers a variety of topics from manuscript preparation and publication to grammar, usage, and documentation and has been lovingly called the “editors’ bible.</a:t>
            </a:r>
          </a:p>
          <a:p>
            <a:pPr indent="0" lvl="0" marL="0" marR="0" rtl="0" algn="l">
              <a:spcBef>
                <a:spcPts val="0"/>
              </a:spcBef>
              <a:buNone/>
            </a:pPr>
            <a:r>
              <a:t/>
            </a:r>
            <a:endParaRPr b="0" baseline="0" i="0" sz="1200" u="none" cap="none" strike="noStrike">
              <a:solidFill>
                <a:schemeClr val="dk1"/>
              </a:solidFill>
              <a:latin typeface="Calibri"/>
              <a:ea typeface="Calibri"/>
              <a:cs typeface="Calibri"/>
              <a:sym typeface="Calibri"/>
            </a:endParaRPr>
          </a:p>
          <a:p>
            <a:pPr indent="0" lvl="0" marL="0" marR="0" rtl="0" algn="l">
              <a:spcBef>
                <a:spcPts val="0"/>
              </a:spcBef>
              <a:buNone/>
            </a:pPr>
            <a:r>
              <a:t/>
            </a:r>
            <a:endParaRPr b="0" baseline="0" i="0" sz="1200" u="none" cap="none" strike="noStrike">
              <a:solidFill>
                <a:schemeClr val="dk1"/>
              </a:solidFill>
              <a:latin typeface="Calibri"/>
              <a:ea typeface="Calibri"/>
              <a:cs typeface="Calibri"/>
              <a:sym typeface="Calibri"/>
            </a:endParaRPr>
          </a:p>
        </p:txBody>
      </p:sp>
      <p:sp>
        <p:nvSpPr>
          <p:cNvPr id="146" name="Shape 146"/>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Title Slide">
    <p:spTree>
      <p:nvGrpSpPr>
        <p:cNvPr id="16" name="Shape 16"/>
        <p:cNvGrpSpPr/>
        <p:nvPr/>
      </p:nvGrpSpPr>
      <p:grpSpPr>
        <a:xfrm>
          <a:off x="0" y="0"/>
          <a:ext cx="0" cy="0"/>
          <a:chOff x="0" y="0"/>
          <a:chExt cx="0" cy="0"/>
        </a:xfrm>
      </p:grpSpPr>
      <p:sp>
        <p:nvSpPr>
          <p:cNvPr id="17" name="Shape 17"/>
          <p:cNvSpPr txBox="1"/>
          <p:nvPr>
            <p:ph type="title"/>
          </p:nvPr>
        </p:nvSpPr>
        <p:spPr>
          <a:xfrm>
            <a:off x="436583" y="1116421"/>
            <a:ext cx="8250216" cy="3508744"/>
          </a:xfrm>
          <a:prstGeom prst="rect">
            <a:avLst/>
          </a:prstGeom>
          <a:noFill/>
          <a:ln>
            <a:noFill/>
          </a:ln>
        </p:spPr>
        <p:txBody>
          <a:bodyPr anchorCtr="0" anchor="t"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7_Title Slide">
    <p:spTree>
      <p:nvGrpSpPr>
        <p:cNvPr id="45" name="Shape 45"/>
        <p:cNvGrpSpPr/>
        <p:nvPr/>
      </p:nvGrpSpPr>
      <p:grpSpPr>
        <a:xfrm>
          <a:off x="0" y="0"/>
          <a:ext cx="0" cy="0"/>
          <a:chOff x="0" y="0"/>
          <a:chExt cx="0" cy="0"/>
        </a:xfrm>
      </p:grpSpPr>
      <p:sp>
        <p:nvSpPr>
          <p:cNvPr id="46" name="Shape 46"/>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47" name="Shape 47"/>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8_Title Slide">
    <p:spTree>
      <p:nvGrpSpPr>
        <p:cNvPr id="48" name="Shape 48"/>
        <p:cNvGrpSpPr/>
        <p:nvPr/>
      </p:nvGrpSpPr>
      <p:grpSpPr>
        <a:xfrm>
          <a:off x="0" y="0"/>
          <a:ext cx="0" cy="0"/>
          <a:chOff x="0" y="0"/>
          <a:chExt cx="0" cy="0"/>
        </a:xfrm>
      </p:grpSpPr>
      <p:sp>
        <p:nvSpPr>
          <p:cNvPr id="49" name="Shape 49"/>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50" name="Shape 50"/>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9_Title Slide">
    <p:spTree>
      <p:nvGrpSpPr>
        <p:cNvPr id="51" name="Shape 51"/>
        <p:cNvGrpSpPr/>
        <p:nvPr/>
      </p:nvGrpSpPr>
      <p:grpSpPr>
        <a:xfrm>
          <a:off x="0" y="0"/>
          <a:ext cx="0" cy="0"/>
          <a:chOff x="0" y="0"/>
          <a:chExt cx="0" cy="0"/>
        </a:xfrm>
      </p:grpSpPr>
      <p:sp>
        <p:nvSpPr>
          <p:cNvPr id="52" name="Shape 52"/>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53" name="Shape 53"/>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0_Title Slide">
    <p:spTree>
      <p:nvGrpSpPr>
        <p:cNvPr id="54" name="Shape 54"/>
        <p:cNvGrpSpPr/>
        <p:nvPr/>
      </p:nvGrpSpPr>
      <p:grpSpPr>
        <a:xfrm>
          <a:off x="0" y="0"/>
          <a:ext cx="0" cy="0"/>
          <a:chOff x="0" y="0"/>
          <a:chExt cx="0" cy="0"/>
        </a:xfrm>
      </p:grpSpPr>
      <p:sp>
        <p:nvSpPr>
          <p:cNvPr id="55" name="Shape 55"/>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56" name="Shape 56"/>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1_Title Slide">
    <p:spTree>
      <p:nvGrpSpPr>
        <p:cNvPr id="57" name="Shape 57"/>
        <p:cNvGrpSpPr/>
        <p:nvPr/>
      </p:nvGrpSpPr>
      <p:grpSpPr>
        <a:xfrm>
          <a:off x="0" y="0"/>
          <a:ext cx="0" cy="0"/>
          <a:chOff x="0" y="0"/>
          <a:chExt cx="0" cy="0"/>
        </a:xfrm>
      </p:grpSpPr>
      <p:sp>
        <p:nvSpPr>
          <p:cNvPr id="58" name="Shape 58"/>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59" name="Shape 59"/>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2_Title Slide">
    <p:spTree>
      <p:nvGrpSpPr>
        <p:cNvPr id="60" name="Shape 60"/>
        <p:cNvGrpSpPr/>
        <p:nvPr/>
      </p:nvGrpSpPr>
      <p:grpSpPr>
        <a:xfrm>
          <a:off x="0" y="0"/>
          <a:ext cx="0" cy="0"/>
          <a:chOff x="0" y="0"/>
          <a:chExt cx="0" cy="0"/>
        </a:xfrm>
      </p:grpSpPr>
      <p:sp>
        <p:nvSpPr>
          <p:cNvPr id="61" name="Shape 61"/>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62" name="Shape 62"/>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3_Title Slide">
    <p:spTree>
      <p:nvGrpSpPr>
        <p:cNvPr id="63" name="Shape 63"/>
        <p:cNvGrpSpPr/>
        <p:nvPr/>
      </p:nvGrpSpPr>
      <p:grpSpPr>
        <a:xfrm>
          <a:off x="0" y="0"/>
          <a:ext cx="0" cy="0"/>
          <a:chOff x="0" y="0"/>
          <a:chExt cx="0" cy="0"/>
        </a:xfrm>
      </p:grpSpPr>
      <p:sp>
        <p:nvSpPr>
          <p:cNvPr id="64" name="Shape 64"/>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65" name="Shape 65"/>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4_Title Slide">
    <p:spTree>
      <p:nvGrpSpPr>
        <p:cNvPr id="66" name="Shape 66"/>
        <p:cNvGrpSpPr/>
        <p:nvPr/>
      </p:nvGrpSpPr>
      <p:grpSpPr>
        <a:xfrm>
          <a:off x="0" y="0"/>
          <a:ext cx="0" cy="0"/>
          <a:chOff x="0" y="0"/>
          <a:chExt cx="0" cy="0"/>
        </a:xfrm>
      </p:grpSpPr>
      <p:sp>
        <p:nvSpPr>
          <p:cNvPr id="67" name="Shape 67"/>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68" name="Shape 68"/>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5_Title Slide">
    <p:spTree>
      <p:nvGrpSpPr>
        <p:cNvPr id="69" name="Shape 69"/>
        <p:cNvGrpSpPr/>
        <p:nvPr/>
      </p:nvGrpSpPr>
      <p:grpSpPr>
        <a:xfrm>
          <a:off x="0" y="0"/>
          <a:ext cx="0" cy="0"/>
          <a:chOff x="0" y="0"/>
          <a:chExt cx="0" cy="0"/>
        </a:xfrm>
      </p:grpSpPr>
      <p:sp>
        <p:nvSpPr>
          <p:cNvPr id="70" name="Shape 70"/>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71" name="Shape 71"/>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6_Title Slide">
    <p:spTree>
      <p:nvGrpSpPr>
        <p:cNvPr id="72" name="Shape 72"/>
        <p:cNvGrpSpPr/>
        <p:nvPr/>
      </p:nvGrpSpPr>
      <p:grpSpPr>
        <a:xfrm>
          <a:off x="0" y="0"/>
          <a:ext cx="0" cy="0"/>
          <a:chOff x="0" y="0"/>
          <a:chExt cx="0" cy="0"/>
        </a:xfrm>
      </p:grpSpPr>
      <p:sp>
        <p:nvSpPr>
          <p:cNvPr id="73" name="Shape 73"/>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74" name="Shape 74"/>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Title and Content">
    <p:spTree>
      <p:nvGrpSpPr>
        <p:cNvPr id="18" name="Shape 18"/>
        <p:cNvGrpSpPr/>
        <p:nvPr/>
      </p:nvGrpSpPr>
      <p:grpSpPr>
        <a:xfrm>
          <a:off x="0" y="0"/>
          <a:ext cx="0" cy="0"/>
          <a:chOff x="0" y="0"/>
          <a:chExt cx="0" cy="0"/>
        </a:xfrm>
      </p:grpSpPr>
      <p:sp>
        <p:nvSpPr>
          <p:cNvPr id="19" name="Shape 19"/>
          <p:cNvSpPr/>
          <p:nvPr/>
        </p:nvSpPr>
        <p:spPr>
          <a:xfrm>
            <a:off x="0" y="202570"/>
            <a:ext cx="281354" cy="288036"/>
          </a:xfrm>
          <a:prstGeom prst="rect">
            <a:avLst/>
          </a:prstGeom>
          <a:solidFill>
            <a:srgbClr val="002060"/>
          </a:soli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cxnSp>
        <p:nvCxnSpPr>
          <p:cNvPr id="20" name="Shape 20"/>
          <p:cNvCxnSpPr/>
          <p:nvPr/>
        </p:nvCxnSpPr>
        <p:spPr>
          <a:xfrm>
            <a:off x="0" y="490606"/>
            <a:ext cx="9144000" cy="0"/>
          </a:xfrm>
          <a:prstGeom prst="straightConnector1">
            <a:avLst/>
          </a:prstGeom>
          <a:noFill/>
          <a:ln cap="flat" cmpd="sng" w="57150">
            <a:solidFill>
              <a:srgbClr val="FF9900"/>
            </a:solidFill>
            <a:prstDash val="solid"/>
            <a:round/>
            <a:headEnd len="med" w="med" type="none"/>
            <a:tailEnd len="med" w="med" type="none"/>
          </a:ln>
        </p:spPr>
      </p:cxnSp>
      <p:sp>
        <p:nvSpPr>
          <p:cNvPr id="21" name="Shape 21"/>
          <p:cNvSpPr/>
          <p:nvPr/>
        </p:nvSpPr>
        <p:spPr>
          <a:xfrm>
            <a:off x="0" y="5"/>
            <a:ext cx="281354" cy="226219"/>
          </a:xfrm>
          <a:prstGeom prst="rect">
            <a:avLst/>
          </a:prstGeom>
          <a:solidFill>
            <a:srgbClr val="FF9900"/>
          </a:soli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22" name="Shape 22"/>
          <p:cNvSpPr txBox="1"/>
          <p:nvPr>
            <p:ph idx="1" type="body"/>
          </p:nvPr>
        </p:nvSpPr>
        <p:spPr>
          <a:xfrm>
            <a:off x="457200" y="628650"/>
            <a:ext cx="8229600" cy="3394472"/>
          </a:xfrm>
          <a:prstGeom prst="rect">
            <a:avLst/>
          </a:prstGeom>
          <a:noFill/>
          <a:ln>
            <a:noFill/>
          </a:ln>
        </p:spPr>
        <p:txBody>
          <a:bodyPr anchorCtr="0" anchor="t" bIns="91425" lIns="91425" rIns="91425" tIns="91425"/>
          <a:lstStyle>
            <a:lvl1pPr rtl="0" algn="l">
              <a:spcBef>
                <a:spcPts val="0"/>
              </a:spcBef>
              <a:buClr>
                <a:srgbClr val="002060"/>
              </a:buClr>
              <a:buFont typeface="Arial"/>
              <a:buNone/>
              <a:defRPr/>
            </a:lvl1pPr>
            <a:lvl2pPr rtl="0" algn="l">
              <a:spcBef>
                <a:spcPts val="0"/>
              </a:spcBef>
              <a:buClr>
                <a:srgbClr val="002060"/>
              </a:buClr>
              <a:buFont typeface="Calibri"/>
              <a:buChar char="–"/>
              <a:defRPr/>
            </a:lvl2pPr>
            <a:lvl3pPr indent="-196730" marL="1200030" rtl="0" algn="l">
              <a:spcBef>
                <a:spcPts val="0"/>
              </a:spcBef>
              <a:buClr>
                <a:srgbClr val="002060"/>
              </a:buClr>
              <a:buFont typeface="Calibri"/>
              <a:buChar char="–"/>
              <a:defRPr/>
            </a:lvl3pPr>
            <a:lvl4pPr indent="-209383" marL="1657183" rtl="0" algn="l">
              <a:spcBef>
                <a:spcPts val="0"/>
              </a:spcBef>
              <a:buClr>
                <a:srgbClr val="002060"/>
              </a:buClr>
              <a:buFont typeface="Calibri"/>
              <a:buChar char="–"/>
              <a:defRPr/>
            </a:lvl4pPr>
            <a:lvl5pPr rtl="0" algn="l">
              <a:spcBef>
                <a:spcPts val="0"/>
              </a:spcBef>
              <a:buClr>
                <a:srgbClr val="002060"/>
              </a:buClr>
              <a:buFont typeface="Calibri"/>
              <a:buChar char="–"/>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3" name="Shape 23"/>
          <p:cNvSpPr txBox="1"/>
          <p:nvPr>
            <p:ph type="title"/>
          </p:nvPr>
        </p:nvSpPr>
        <p:spPr>
          <a:xfrm>
            <a:off x="446891" y="2007"/>
            <a:ext cx="8250216" cy="488600"/>
          </a:xfrm>
          <a:prstGeom prst="rect">
            <a:avLst/>
          </a:prstGeom>
          <a:noFill/>
          <a:ln>
            <a:noFill/>
          </a:ln>
        </p:spPr>
        <p:txBody>
          <a:bodyPr anchorCtr="0" anchor="t"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cxnSp>
        <p:nvCxnSpPr>
          <p:cNvPr id="24" name="Shape 24"/>
          <p:cNvCxnSpPr/>
          <p:nvPr/>
        </p:nvCxnSpPr>
        <p:spPr>
          <a:xfrm>
            <a:off x="0" y="4617326"/>
            <a:ext cx="9144000" cy="0"/>
          </a:xfrm>
          <a:prstGeom prst="straightConnector1">
            <a:avLst/>
          </a:prstGeom>
          <a:noFill/>
          <a:ln cap="flat" cmpd="sng" w="57150">
            <a:solidFill>
              <a:srgbClr val="002060"/>
            </a:solidFill>
            <a:prstDash val="solid"/>
            <a:round/>
            <a:headEnd len="med" w="med" type="none"/>
            <a:tailEnd len="med" w="med" type="none"/>
          </a:ln>
        </p:spPr>
      </p:cxn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7_Title Slide">
    <p:spTree>
      <p:nvGrpSpPr>
        <p:cNvPr id="75" name="Shape 75"/>
        <p:cNvGrpSpPr/>
        <p:nvPr/>
      </p:nvGrpSpPr>
      <p:grpSpPr>
        <a:xfrm>
          <a:off x="0" y="0"/>
          <a:ext cx="0" cy="0"/>
          <a:chOff x="0" y="0"/>
          <a:chExt cx="0" cy="0"/>
        </a:xfrm>
      </p:grpSpPr>
      <p:sp>
        <p:nvSpPr>
          <p:cNvPr id="76" name="Shape 76"/>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77" name="Shape 77"/>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8_Title Slide">
    <p:spTree>
      <p:nvGrpSpPr>
        <p:cNvPr id="78" name="Shape 78"/>
        <p:cNvGrpSpPr/>
        <p:nvPr/>
      </p:nvGrpSpPr>
      <p:grpSpPr>
        <a:xfrm>
          <a:off x="0" y="0"/>
          <a:ext cx="0" cy="0"/>
          <a:chOff x="0" y="0"/>
          <a:chExt cx="0" cy="0"/>
        </a:xfrm>
      </p:grpSpPr>
      <p:sp>
        <p:nvSpPr>
          <p:cNvPr id="79" name="Shape 79"/>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80" name="Shape 80"/>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9_Title Slide">
    <p:spTree>
      <p:nvGrpSpPr>
        <p:cNvPr id="81" name="Shape 81"/>
        <p:cNvGrpSpPr/>
        <p:nvPr/>
      </p:nvGrpSpPr>
      <p:grpSpPr>
        <a:xfrm>
          <a:off x="0" y="0"/>
          <a:ext cx="0" cy="0"/>
          <a:chOff x="0" y="0"/>
          <a:chExt cx="0" cy="0"/>
        </a:xfrm>
      </p:grpSpPr>
      <p:sp>
        <p:nvSpPr>
          <p:cNvPr id="82" name="Shape 82"/>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83" name="Shape 83"/>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0_Title Slide">
    <p:spTree>
      <p:nvGrpSpPr>
        <p:cNvPr id="84" name="Shape 84"/>
        <p:cNvGrpSpPr/>
        <p:nvPr/>
      </p:nvGrpSpPr>
      <p:grpSpPr>
        <a:xfrm>
          <a:off x="0" y="0"/>
          <a:ext cx="0" cy="0"/>
          <a:chOff x="0" y="0"/>
          <a:chExt cx="0" cy="0"/>
        </a:xfrm>
      </p:grpSpPr>
      <p:sp>
        <p:nvSpPr>
          <p:cNvPr id="85" name="Shape 85"/>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86" name="Shape 86"/>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1_Title Slide">
    <p:spTree>
      <p:nvGrpSpPr>
        <p:cNvPr id="87" name="Shape 87"/>
        <p:cNvGrpSpPr/>
        <p:nvPr/>
      </p:nvGrpSpPr>
      <p:grpSpPr>
        <a:xfrm>
          <a:off x="0" y="0"/>
          <a:ext cx="0" cy="0"/>
          <a:chOff x="0" y="0"/>
          <a:chExt cx="0" cy="0"/>
        </a:xfrm>
      </p:grpSpPr>
      <p:sp>
        <p:nvSpPr>
          <p:cNvPr id="88" name="Shape 88"/>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89" name="Shape 89"/>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2_Title Slide">
    <p:spTree>
      <p:nvGrpSpPr>
        <p:cNvPr id="90" name="Shape 90"/>
        <p:cNvGrpSpPr/>
        <p:nvPr/>
      </p:nvGrpSpPr>
      <p:grpSpPr>
        <a:xfrm>
          <a:off x="0" y="0"/>
          <a:ext cx="0" cy="0"/>
          <a:chOff x="0" y="0"/>
          <a:chExt cx="0" cy="0"/>
        </a:xfrm>
      </p:grpSpPr>
      <p:sp>
        <p:nvSpPr>
          <p:cNvPr id="91" name="Shape 91"/>
          <p:cNvSpPr/>
          <p:nvPr/>
        </p:nvSpPr>
        <p:spPr>
          <a:xfrm>
            <a:off x="5410203" y="2971800"/>
            <a:ext cx="3063874" cy="20638"/>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92" name="Shape 92"/>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3_Title Slide">
    <p:spTree>
      <p:nvGrpSpPr>
        <p:cNvPr id="93" name="Shape 93"/>
        <p:cNvGrpSpPr/>
        <p:nvPr/>
      </p:nvGrpSpPr>
      <p:grpSpPr>
        <a:xfrm>
          <a:off x="0" y="0"/>
          <a:ext cx="0" cy="0"/>
          <a:chOff x="0" y="0"/>
          <a:chExt cx="0" cy="0"/>
        </a:xfrm>
      </p:grpSpPr>
      <p:sp>
        <p:nvSpPr>
          <p:cNvPr id="94" name="Shape 94"/>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95" name="Shape 95"/>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4_Title Slide">
    <p:spTree>
      <p:nvGrpSpPr>
        <p:cNvPr id="96" name="Shape 96"/>
        <p:cNvGrpSpPr/>
        <p:nvPr/>
      </p:nvGrpSpPr>
      <p:grpSpPr>
        <a:xfrm>
          <a:off x="0" y="0"/>
          <a:ext cx="0" cy="0"/>
          <a:chOff x="0" y="0"/>
          <a:chExt cx="0" cy="0"/>
        </a:xfrm>
      </p:grpSpPr>
      <p:sp>
        <p:nvSpPr>
          <p:cNvPr id="97" name="Shape 97"/>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98" name="Shape 98"/>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5_Title Slide">
    <p:spTree>
      <p:nvGrpSpPr>
        <p:cNvPr id="99" name="Shape 99"/>
        <p:cNvGrpSpPr/>
        <p:nvPr/>
      </p:nvGrpSpPr>
      <p:grpSpPr>
        <a:xfrm>
          <a:off x="0" y="0"/>
          <a:ext cx="0" cy="0"/>
          <a:chOff x="0" y="0"/>
          <a:chExt cx="0" cy="0"/>
        </a:xfrm>
      </p:grpSpPr>
      <p:sp>
        <p:nvSpPr>
          <p:cNvPr id="100" name="Shape 100"/>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01" name="Shape 101"/>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6_Title Slide">
    <p:spTree>
      <p:nvGrpSpPr>
        <p:cNvPr id="102" name="Shape 102"/>
        <p:cNvGrpSpPr/>
        <p:nvPr/>
      </p:nvGrpSpPr>
      <p:grpSpPr>
        <a:xfrm>
          <a:off x="0" y="0"/>
          <a:ext cx="0" cy="0"/>
          <a:chOff x="0" y="0"/>
          <a:chExt cx="0" cy="0"/>
        </a:xfrm>
      </p:grpSpPr>
      <p:sp>
        <p:nvSpPr>
          <p:cNvPr id="103" name="Shape 103"/>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350" u="none" cap="none" strike="noStrike">
              <a:solidFill>
                <a:schemeClr val="lt1"/>
              </a:solidFill>
              <a:latin typeface="Calibri"/>
              <a:ea typeface="Calibri"/>
              <a:cs typeface="Calibri"/>
              <a:sym typeface="Calibri"/>
            </a:endParaRPr>
          </a:p>
        </p:txBody>
      </p:sp>
      <p:sp>
        <p:nvSpPr>
          <p:cNvPr id="104" name="Shape 104"/>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lank">
    <p:spTree>
      <p:nvGrpSpPr>
        <p:cNvPr id="25" name="Shape 25"/>
        <p:cNvGrpSpPr/>
        <p:nvPr/>
      </p:nvGrpSpPr>
      <p:grpSpPr>
        <a:xfrm>
          <a:off x="0" y="0"/>
          <a:ext cx="0" cy="0"/>
          <a:chOff x="0" y="0"/>
          <a:chExt cx="0" cy="0"/>
        </a:xfrm>
      </p:grpSpPr>
      <p:sp>
        <p:nvSpPr>
          <p:cNvPr id="26" name="Shape 26"/>
          <p:cNvSpPr txBox="1"/>
          <p:nvPr>
            <p:ph type="title"/>
          </p:nvPr>
        </p:nvSpPr>
        <p:spPr>
          <a:xfrm>
            <a:off x="457200" y="-28667"/>
            <a:ext cx="8250216" cy="488600"/>
          </a:xfrm>
          <a:prstGeom prst="rect">
            <a:avLst/>
          </a:prstGeom>
          <a:noFill/>
          <a:ln>
            <a:noFill/>
          </a:ln>
        </p:spPr>
        <p:txBody>
          <a:bodyPr anchorCtr="0" anchor="t"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7_Title Slide">
    <p:spTree>
      <p:nvGrpSpPr>
        <p:cNvPr id="105" name="Shape 105"/>
        <p:cNvGrpSpPr/>
        <p:nvPr/>
      </p:nvGrpSpPr>
      <p:grpSpPr>
        <a:xfrm>
          <a:off x="0" y="0"/>
          <a:ext cx="0" cy="0"/>
          <a:chOff x="0" y="0"/>
          <a:chExt cx="0" cy="0"/>
        </a:xfrm>
      </p:grpSpPr>
      <p:sp>
        <p:nvSpPr>
          <p:cNvPr id="106" name="Shape 106"/>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07" name="Shape 107"/>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8_Title Slide">
    <p:spTree>
      <p:nvGrpSpPr>
        <p:cNvPr id="108" name="Shape 108"/>
        <p:cNvGrpSpPr/>
        <p:nvPr/>
      </p:nvGrpSpPr>
      <p:grpSpPr>
        <a:xfrm>
          <a:off x="0" y="0"/>
          <a:ext cx="0" cy="0"/>
          <a:chOff x="0" y="0"/>
          <a:chExt cx="0" cy="0"/>
        </a:xfrm>
      </p:grpSpPr>
      <p:sp>
        <p:nvSpPr>
          <p:cNvPr id="109" name="Shape 109"/>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10" name="Shape 110"/>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9_Title Slide">
    <p:spTree>
      <p:nvGrpSpPr>
        <p:cNvPr id="111" name="Shape 111"/>
        <p:cNvGrpSpPr/>
        <p:nvPr/>
      </p:nvGrpSpPr>
      <p:grpSpPr>
        <a:xfrm>
          <a:off x="0" y="0"/>
          <a:ext cx="0" cy="0"/>
          <a:chOff x="0" y="0"/>
          <a:chExt cx="0" cy="0"/>
        </a:xfrm>
      </p:grpSpPr>
      <p:sp>
        <p:nvSpPr>
          <p:cNvPr id="112" name="Shape 112"/>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13" name="Shape 113"/>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30_Title Slide">
    <p:spTree>
      <p:nvGrpSpPr>
        <p:cNvPr id="114" name="Shape 114"/>
        <p:cNvGrpSpPr/>
        <p:nvPr/>
      </p:nvGrpSpPr>
      <p:grpSpPr>
        <a:xfrm>
          <a:off x="0" y="0"/>
          <a:ext cx="0" cy="0"/>
          <a:chOff x="0" y="0"/>
          <a:chExt cx="0" cy="0"/>
        </a:xfrm>
      </p:grpSpPr>
      <p:sp>
        <p:nvSpPr>
          <p:cNvPr id="115" name="Shape 115"/>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16" name="Shape 116"/>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31_Title Slide">
    <p:spTree>
      <p:nvGrpSpPr>
        <p:cNvPr id="117" name="Shape 117"/>
        <p:cNvGrpSpPr/>
        <p:nvPr/>
      </p:nvGrpSpPr>
      <p:grpSpPr>
        <a:xfrm>
          <a:off x="0" y="0"/>
          <a:ext cx="0" cy="0"/>
          <a:chOff x="0" y="0"/>
          <a:chExt cx="0" cy="0"/>
        </a:xfrm>
      </p:grpSpPr>
      <p:sp>
        <p:nvSpPr>
          <p:cNvPr id="118" name="Shape 118"/>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19" name="Shape 119"/>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_Title Slide">
    <p:spTree>
      <p:nvGrpSpPr>
        <p:cNvPr id="27" name="Shape 27"/>
        <p:cNvGrpSpPr/>
        <p:nvPr/>
      </p:nvGrpSpPr>
      <p:grpSpPr>
        <a:xfrm>
          <a:off x="0" y="0"/>
          <a:ext cx="0" cy="0"/>
          <a:chOff x="0" y="0"/>
          <a:chExt cx="0" cy="0"/>
        </a:xfrm>
      </p:grpSpPr>
      <p:sp>
        <p:nvSpPr>
          <p:cNvPr id="28" name="Shape 28"/>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29" name="Shape 29"/>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_Title Slide">
    <p:spTree>
      <p:nvGrpSpPr>
        <p:cNvPr id="30" name="Shape 30"/>
        <p:cNvGrpSpPr/>
        <p:nvPr/>
      </p:nvGrpSpPr>
      <p:grpSpPr>
        <a:xfrm>
          <a:off x="0" y="0"/>
          <a:ext cx="0" cy="0"/>
          <a:chOff x="0" y="0"/>
          <a:chExt cx="0" cy="0"/>
        </a:xfrm>
      </p:grpSpPr>
      <p:sp>
        <p:nvSpPr>
          <p:cNvPr id="31" name="Shape 31"/>
          <p:cNvSpPr/>
          <p:nvPr/>
        </p:nvSpPr>
        <p:spPr>
          <a:xfrm>
            <a:off x="5410203" y="2971800"/>
            <a:ext cx="3063874" cy="20638"/>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32" name="Shape 32"/>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3_Title Slide">
    <p:spTree>
      <p:nvGrpSpPr>
        <p:cNvPr id="33" name="Shape 33"/>
        <p:cNvGrpSpPr/>
        <p:nvPr/>
      </p:nvGrpSpPr>
      <p:grpSpPr>
        <a:xfrm>
          <a:off x="0" y="0"/>
          <a:ext cx="0" cy="0"/>
          <a:chOff x="0" y="0"/>
          <a:chExt cx="0" cy="0"/>
        </a:xfrm>
      </p:grpSpPr>
      <p:sp>
        <p:nvSpPr>
          <p:cNvPr id="34" name="Shape 34"/>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35" name="Shape 35"/>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4_Title Slide">
    <p:spTree>
      <p:nvGrpSpPr>
        <p:cNvPr id="36" name="Shape 36"/>
        <p:cNvGrpSpPr/>
        <p:nvPr/>
      </p:nvGrpSpPr>
      <p:grpSpPr>
        <a:xfrm>
          <a:off x="0" y="0"/>
          <a:ext cx="0" cy="0"/>
          <a:chOff x="0" y="0"/>
          <a:chExt cx="0" cy="0"/>
        </a:xfrm>
      </p:grpSpPr>
      <p:sp>
        <p:nvSpPr>
          <p:cNvPr id="37" name="Shape 37"/>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38" name="Shape 38"/>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5_Title Slide">
    <p:spTree>
      <p:nvGrpSpPr>
        <p:cNvPr id="39" name="Shape 39"/>
        <p:cNvGrpSpPr/>
        <p:nvPr/>
      </p:nvGrpSpPr>
      <p:grpSpPr>
        <a:xfrm>
          <a:off x="0" y="0"/>
          <a:ext cx="0" cy="0"/>
          <a:chOff x="0" y="0"/>
          <a:chExt cx="0" cy="0"/>
        </a:xfrm>
      </p:grpSpPr>
      <p:sp>
        <p:nvSpPr>
          <p:cNvPr id="40" name="Shape 40"/>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41" name="Shape 41"/>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6_Title Slide">
    <p:spTree>
      <p:nvGrpSpPr>
        <p:cNvPr id="42" name="Shape 42"/>
        <p:cNvGrpSpPr/>
        <p:nvPr/>
      </p:nvGrpSpPr>
      <p:grpSpPr>
        <a:xfrm>
          <a:off x="0" y="0"/>
          <a:ext cx="0" cy="0"/>
          <a:chOff x="0" y="0"/>
          <a:chExt cx="0" cy="0"/>
        </a:xfrm>
      </p:grpSpPr>
      <p:sp>
        <p:nvSpPr>
          <p:cNvPr id="43" name="Shape 43"/>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44" name="Shape 44"/>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9.xml"/><Relationship Id="rId22" Type="http://schemas.openxmlformats.org/officeDocument/2006/relationships/slideLayout" Target="../slideLayouts/slideLayout21.xml"/><Relationship Id="rId21" Type="http://schemas.openxmlformats.org/officeDocument/2006/relationships/slideLayout" Target="../slideLayouts/slideLayout20.xml"/><Relationship Id="rId24" Type="http://schemas.openxmlformats.org/officeDocument/2006/relationships/slideLayout" Target="../slideLayouts/slideLayout23.xml"/><Relationship Id="rId23" Type="http://schemas.openxmlformats.org/officeDocument/2006/relationships/slideLayout" Target="../slideLayouts/slideLayout22.xml"/><Relationship Id="rId1" Type="http://schemas.openxmlformats.org/officeDocument/2006/relationships/image" Target="../media/image00.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26" Type="http://schemas.openxmlformats.org/officeDocument/2006/relationships/slideLayout" Target="../slideLayouts/slideLayout25.xml"/><Relationship Id="rId25" Type="http://schemas.openxmlformats.org/officeDocument/2006/relationships/slideLayout" Target="../slideLayouts/slideLayout24.xml"/><Relationship Id="rId28" Type="http://schemas.openxmlformats.org/officeDocument/2006/relationships/slideLayout" Target="../slideLayouts/slideLayout27.xml"/><Relationship Id="rId27" Type="http://schemas.openxmlformats.org/officeDocument/2006/relationships/slideLayout" Target="../slideLayouts/slideLayout26.xml"/><Relationship Id="rId5" Type="http://schemas.openxmlformats.org/officeDocument/2006/relationships/slideLayout" Target="../slideLayouts/slideLayout4.xml"/><Relationship Id="rId6" Type="http://schemas.openxmlformats.org/officeDocument/2006/relationships/slideLayout" Target="../slideLayouts/slideLayout5.xml"/><Relationship Id="rId29" Type="http://schemas.openxmlformats.org/officeDocument/2006/relationships/slideLayout" Target="../slideLayouts/slideLayout28.xml"/><Relationship Id="rId7" Type="http://schemas.openxmlformats.org/officeDocument/2006/relationships/slideLayout" Target="../slideLayouts/slideLayout6.xml"/><Relationship Id="rId8" Type="http://schemas.openxmlformats.org/officeDocument/2006/relationships/slideLayout" Target="../slideLayouts/slideLayout7.xml"/><Relationship Id="rId31" Type="http://schemas.openxmlformats.org/officeDocument/2006/relationships/slideLayout" Target="../slideLayouts/slideLayout30.xml"/><Relationship Id="rId30" Type="http://schemas.openxmlformats.org/officeDocument/2006/relationships/slideLayout" Target="../slideLayouts/slideLayout29.xml"/><Relationship Id="rId11" Type="http://schemas.openxmlformats.org/officeDocument/2006/relationships/slideLayout" Target="../slideLayouts/slideLayout10.xml"/><Relationship Id="rId33" Type="http://schemas.openxmlformats.org/officeDocument/2006/relationships/slideLayout" Target="../slideLayouts/slideLayout32.xml"/><Relationship Id="rId10" Type="http://schemas.openxmlformats.org/officeDocument/2006/relationships/slideLayout" Target="../slideLayouts/slideLayout9.xml"/><Relationship Id="rId32" Type="http://schemas.openxmlformats.org/officeDocument/2006/relationships/slideLayout" Target="../slideLayouts/slideLayout31.xml"/><Relationship Id="rId13" Type="http://schemas.openxmlformats.org/officeDocument/2006/relationships/slideLayout" Target="../slideLayouts/slideLayout12.xml"/><Relationship Id="rId35" Type="http://schemas.openxmlformats.org/officeDocument/2006/relationships/slideLayout" Target="../slideLayouts/slideLayout34.xml"/><Relationship Id="rId12" Type="http://schemas.openxmlformats.org/officeDocument/2006/relationships/slideLayout" Target="../slideLayouts/slideLayout11.xml"/><Relationship Id="rId34" Type="http://schemas.openxmlformats.org/officeDocument/2006/relationships/slideLayout" Target="../slideLayouts/slideLayout33.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36" Type="http://schemas.openxmlformats.org/officeDocument/2006/relationships/theme" Target="../theme/theme2.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19" Type="http://schemas.openxmlformats.org/officeDocument/2006/relationships/slideLayout" Target="../slideLayouts/slideLayout18.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 name="Shape 8"/>
        <p:cNvGrpSpPr/>
        <p:nvPr/>
      </p:nvGrpSpPr>
      <p:grpSpPr>
        <a:xfrm>
          <a:off x="0" y="0"/>
          <a:ext cx="0" cy="0"/>
          <a:chOff x="0" y="0"/>
          <a:chExt cx="0" cy="0"/>
        </a:xfrm>
      </p:grpSpPr>
      <p:sp>
        <p:nvSpPr>
          <p:cNvPr id="9" name="Shape 9"/>
          <p:cNvSpPr/>
          <p:nvPr/>
        </p:nvSpPr>
        <p:spPr>
          <a:xfrm>
            <a:off x="0" y="4629150"/>
            <a:ext cx="9144000" cy="514350"/>
          </a:xfrm>
          <a:prstGeom prst="rect">
            <a:avLst/>
          </a:prstGeom>
          <a:solidFill>
            <a:srgbClr val="C0CDEB"/>
          </a:solidFill>
          <a:ln>
            <a:noFill/>
          </a:ln>
        </p:spPr>
        <p:txBody>
          <a:bodyPr anchorCtr="0" anchor="ctr" bIns="51550" lIns="103125" rIns="103125" tIns="5155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10" name="Shape 10"/>
          <p:cNvSpPr/>
          <p:nvPr/>
        </p:nvSpPr>
        <p:spPr>
          <a:xfrm>
            <a:off x="0" y="202570"/>
            <a:ext cx="281354" cy="288036"/>
          </a:xfrm>
          <a:prstGeom prst="rect">
            <a:avLst/>
          </a:prstGeom>
          <a:solidFill>
            <a:srgbClr val="002060"/>
          </a:soli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11" name="Shape 11"/>
          <p:cNvSpPr/>
          <p:nvPr/>
        </p:nvSpPr>
        <p:spPr>
          <a:xfrm>
            <a:off x="0" y="5"/>
            <a:ext cx="281354" cy="226219"/>
          </a:xfrm>
          <a:prstGeom prst="rect">
            <a:avLst/>
          </a:prstGeom>
          <a:solidFill>
            <a:srgbClr val="FF9900"/>
          </a:soli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cxnSp>
        <p:nvCxnSpPr>
          <p:cNvPr id="12" name="Shape 12"/>
          <p:cNvCxnSpPr/>
          <p:nvPr/>
        </p:nvCxnSpPr>
        <p:spPr>
          <a:xfrm>
            <a:off x="0" y="490606"/>
            <a:ext cx="9144000" cy="0"/>
          </a:xfrm>
          <a:prstGeom prst="straightConnector1">
            <a:avLst/>
          </a:prstGeom>
          <a:noFill/>
          <a:ln cap="flat" cmpd="sng" w="57150">
            <a:solidFill>
              <a:srgbClr val="FF9900"/>
            </a:solidFill>
            <a:prstDash val="solid"/>
            <a:round/>
            <a:headEnd len="med" w="med" type="none"/>
            <a:tailEnd len="med" w="med" type="none"/>
          </a:ln>
        </p:spPr>
      </p:cxnSp>
      <p:sp>
        <p:nvSpPr>
          <p:cNvPr id="13" name="Shape 13"/>
          <p:cNvSpPr txBox="1"/>
          <p:nvPr/>
        </p:nvSpPr>
        <p:spPr>
          <a:xfrm>
            <a:off x="8313025" y="4701658"/>
            <a:ext cx="520178" cy="369332"/>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fld id="{00000000-1234-1234-1234-123412341234}" type="slidenum">
              <a:rPr b="1" baseline="0" i="0" lang="en-US" sz="1800" u="none" cap="none" strike="noStrike">
                <a:solidFill>
                  <a:srgbClr val="002060"/>
                </a:solidFill>
                <a:latin typeface="Arial"/>
                <a:ea typeface="Arial"/>
                <a:cs typeface="Arial"/>
                <a:sym typeface="Arial"/>
              </a:rPr>
              <a:t>‹#›</a:t>
            </a:fld>
          </a:p>
        </p:txBody>
      </p:sp>
      <p:sp>
        <p:nvSpPr>
          <p:cNvPr id="14" name="Shape 14"/>
          <p:cNvSpPr/>
          <p:nvPr/>
        </p:nvSpPr>
        <p:spPr>
          <a:xfrm>
            <a:off x="4650557" y="4717048"/>
            <a:ext cx="2097754" cy="338554"/>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baseline="0" i="0" lang="en-US" sz="1600" u="none" cap="none" strike="noStrike">
                <a:solidFill>
                  <a:srgbClr val="002060"/>
                </a:solidFill>
                <a:latin typeface="Calibri"/>
                <a:ea typeface="Calibri"/>
                <a:cs typeface="Calibri"/>
                <a:sym typeface="Calibri"/>
              </a:rPr>
              <a:t>IT 490: Senior Project I</a:t>
            </a:r>
          </a:p>
        </p:txBody>
      </p:sp>
      <p:pic>
        <p:nvPicPr>
          <p:cNvPr id="15" name="Shape 15"/>
          <p:cNvPicPr preferRelativeResize="0"/>
          <p:nvPr/>
        </p:nvPicPr>
        <p:blipFill rotWithShape="1">
          <a:blip r:embed="rId1">
            <a:alphaModFix/>
          </a:blip>
          <a:srcRect b="0" l="0" r="0" t="0"/>
          <a:stretch/>
        </p:blipFill>
        <p:spPr>
          <a:xfrm>
            <a:off x="944507" y="4674158"/>
            <a:ext cx="2141339" cy="424339"/>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 id="2147483667" r:id="rId21"/>
    <p:sldLayoutId id="2147483668" r:id="rId22"/>
    <p:sldLayoutId id="2147483669" r:id="rId23"/>
    <p:sldLayoutId id="2147483670" r:id="rId24"/>
    <p:sldLayoutId id="2147483671" r:id="rId25"/>
    <p:sldLayoutId id="2147483672" r:id="rId26"/>
    <p:sldLayoutId id="2147483673" r:id="rId27"/>
    <p:sldLayoutId id="2147483674" r:id="rId28"/>
    <p:sldLayoutId id="2147483675" r:id="rId29"/>
    <p:sldLayoutId id="2147483676" r:id="rId30"/>
    <p:sldLayoutId id="2147483677" r:id="rId31"/>
    <p:sldLayoutId id="2147483678" r:id="rId32"/>
    <p:sldLayoutId id="2147483679" r:id="rId33"/>
    <p:sldLayoutId id="2147483680" r:id="rId34"/>
    <p:sldLayoutId id="2147483681" r:id="rId35"/>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www.citationmachine.net/" TargetMode="External"/><Relationship Id="rId4" Type="http://schemas.openxmlformats.org/officeDocument/2006/relationships/hyperlink" Target="http://writingcenter.unc.edu/handouts/literature-review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owl.english.purdue.edu/owl/resourc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0" name="Shape 120"/>
        <p:cNvGrpSpPr/>
        <p:nvPr/>
      </p:nvGrpSpPr>
      <p:grpSpPr>
        <a:xfrm>
          <a:off x="0" y="0"/>
          <a:ext cx="0" cy="0"/>
          <a:chOff x="0" y="0"/>
          <a:chExt cx="0" cy="0"/>
        </a:xfrm>
      </p:grpSpPr>
      <p:sp>
        <p:nvSpPr>
          <p:cNvPr id="121" name="Shape 121"/>
          <p:cNvSpPr txBox="1"/>
          <p:nvPr>
            <p:ph type="title"/>
          </p:nvPr>
        </p:nvSpPr>
        <p:spPr>
          <a:xfrm>
            <a:off x="436583" y="1116421"/>
            <a:ext cx="8250216" cy="3508744"/>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baseline="0" i="0" lang="en-US" sz="4800" u="none" cap="none" strike="noStrike">
                <a:solidFill>
                  <a:srgbClr val="002060"/>
                </a:solidFill>
                <a:latin typeface="Calibri"/>
                <a:ea typeface="Calibri"/>
                <a:cs typeface="Calibri"/>
                <a:sym typeface="Calibri"/>
              </a:rPr>
              <a:t>Literature Review and References</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6" name="Shape 126"/>
        <p:cNvGrpSpPr/>
        <p:nvPr/>
      </p:nvGrpSpPr>
      <p:grpSpPr>
        <a:xfrm>
          <a:off x="0" y="0"/>
          <a:ext cx="0" cy="0"/>
          <a:chOff x="0" y="0"/>
          <a:chExt cx="0" cy="0"/>
        </a:xfrm>
      </p:grpSpPr>
      <p:sp>
        <p:nvSpPr>
          <p:cNvPr id="127" name="Shape 127"/>
          <p:cNvSpPr txBox="1"/>
          <p:nvPr>
            <p:ph idx="1" type="body"/>
          </p:nvPr>
        </p:nvSpPr>
        <p:spPr>
          <a:xfrm>
            <a:off x="457200" y="628650"/>
            <a:ext cx="8229600" cy="3394472"/>
          </a:xfrm>
          <a:prstGeom prst="rect">
            <a:avLst/>
          </a:prstGeom>
          <a:noFill/>
          <a:ln>
            <a:noFill/>
          </a:ln>
        </p:spPr>
        <p:txBody>
          <a:bodyPr anchorCtr="0" anchor="t" bIns="45700" lIns="91425" rIns="91425" tIns="45700">
            <a:noAutofit/>
          </a:bodyPr>
          <a:lstStyle/>
          <a:p>
            <a:pPr indent="-342866" lvl="0" marL="342866" marR="0" rtl="0" algn="l">
              <a:spcBef>
                <a:spcPts val="0"/>
              </a:spcBef>
              <a:spcAft>
                <a:spcPts val="0"/>
              </a:spcAft>
              <a:buClr>
                <a:srgbClr val="002060"/>
              </a:buClr>
              <a:buSzPct val="25000"/>
              <a:buFont typeface="Arial"/>
              <a:buNone/>
            </a:pPr>
            <a:r>
              <a:rPr b="1" baseline="0" i="0" lang="en-US" sz="2000" u="none" cap="none" strike="noStrike">
                <a:solidFill>
                  <a:srgbClr val="002060"/>
                </a:solidFill>
                <a:latin typeface="PT Sans"/>
                <a:ea typeface="PT Sans"/>
                <a:cs typeface="PT Sans"/>
                <a:sym typeface="PT Sans"/>
              </a:rPr>
              <a:t>What is a Literature Review?</a:t>
            </a:r>
          </a:p>
          <a:p>
            <a:pPr indent="-298377" lvl="1" marL="742877" marR="0" rtl="0" algn="l">
              <a:spcBef>
                <a:spcPts val="360"/>
              </a:spcBef>
              <a:spcAft>
                <a:spcPts val="0"/>
              </a:spcAft>
              <a:buClr>
                <a:srgbClr val="002060"/>
              </a:buClr>
              <a:buSzPct val="100000"/>
              <a:buFont typeface="Calibri"/>
              <a:buChar char="–"/>
            </a:pPr>
            <a:r>
              <a:rPr b="0" baseline="0" i="0" lang="en-US" sz="1800" u="none" cap="none" strike="noStrike">
                <a:solidFill>
                  <a:srgbClr val="002060"/>
                </a:solidFill>
                <a:latin typeface="Calibri"/>
                <a:ea typeface="Calibri"/>
                <a:cs typeface="Calibri"/>
                <a:sym typeface="Calibri"/>
              </a:rPr>
              <a:t>A literature review discusses published information in a particular subject area, and sometimes information in a particular subject area within a certain time period.</a:t>
            </a:r>
          </a:p>
          <a:p>
            <a:pPr indent="-298377" lvl="1" marL="742877" marR="0" rtl="0" algn="l">
              <a:spcBef>
                <a:spcPts val="360"/>
              </a:spcBef>
              <a:spcAft>
                <a:spcPts val="0"/>
              </a:spcAft>
              <a:buClr>
                <a:srgbClr val="002060"/>
              </a:buClr>
              <a:buSzPct val="100000"/>
              <a:buFont typeface="Calibri"/>
              <a:buChar char="–"/>
            </a:pPr>
            <a:r>
              <a:rPr b="0" baseline="0" i="0" lang="en-US" sz="1800" u="none" cap="none" strike="noStrike">
                <a:solidFill>
                  <a:srgbClr val="002060"/>
                </a:solidFill>
                <a:latin typeface="Calibri"/>
                <a:ea typeface="Calibri"/>
                <a:cs typeface="Calibri"/>
                <a:sym typeface="Calibri"/>
              </a:rPr>
              <a:t>This website helps with citing appropriately: </a:t>
            </a:r>
            <a:r>
              <a:rPr b="0" baseline="0" i="0" lang="en-US" sz="1800" u="sng" cap="none" strike="noStrike">
                <a:solidFill>
                  <a:schemeClr val="hlink"/>
                </a:solidFill>
                <a:latin typeface="Calibri"/>
                <a:ea typeface="Calibri"/>
                <a:cs typeface="Calibri"/>
                <a:sym typeface="Calibri"/>
                <a:hlinkClick r:id="rId3"/>
              </a:rPr>
              <a:t>http://www.citationmachine.net/</a:t>
            </a:r>
          </a:p>
          <a:p>
            <a:pPr indent="-241094" lvl="4" marL="2057195" marR="0" rtl="0" algn="l">
              <a:spcBef>
                <a:spcPts val="240"/>
              </a:spcBef>
              <a:spcAft>
                <a:spcPts val="0"/>
              </a:spcAft>
              <a:buClr>
                <a:srgbClr val="002060"/>
              </a:buClr>
              <a:buSzPct val="100000"/>
              <a:buFont typeface="Calibri"/>
              <a:buChar char="–"/>
            </a:pPr>
            <a:r>
              <a:rPr b="0" baseline="0" i="0" lang="en-US" sz="1200" u="none" cap="none" strike="noStrike">
                <a:solidFill>
                  <a:srgbClr val="002060"/>
                </a:solidFill>
                <a:latin typeface="Calibri"/>
                <a:ea typeface="Calibri"/>
                <a:cs typeface="Calibri"/>
                <a:sym typeface="Calibri"/>
              </a:rPr>
              <a:t>Source: Literature Reviews. (n.d.). Retrieved March 10, 2015, from </a:t>
            </a:r>
            <a:r>
              <a:rPr b="0" baseline="0" i="0" lang="en-US" sz="1200" u="sng" cap="none" strike="noStrike">
                <a:solidFill>
                  <a:schemeClr val="hlink"/>
                </a:solidFill>
                <a:latin typeface="Calibri"/>
                <a:ea typeface="Calibri"/>
                <a:cs typeface="Calibri"/>
                <a:sym typeface="Calibri"/>
                <a:hlinkClick r:id="rId4"/>
              </a:rPr>
              <a:t>http://writingcenter.unc.edu/handouts/literature-reviews/</a:t>
            </a: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p:txBody>
      </p:sp>
      <p:sp>
        <p:nvSpPr>
          <p:cNvPr id="128" name="Shape 128"/>
          <p:cNvSpPr txBox="1"/>
          <p:nvPr>
            <p:ph type="title"/>
          </p:nvPr>
        </p:nvSpPr>
        <p:spPr>
          <a:xfrm>
            <a:off x="446891" y="2007"/>
            <a:ext cx="8250216" cy="4886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baseline="0" i="0" lang="en-US" sz="2800" u="none" cap="none" strike="noStrike">
                <a:solidFill>
                  <a:srgbClr val="002060"/>
                </a:solidFill>
                <a:latin typeface="Calibri"/>
                <a:ea typeface="Calibri"/>
                <a:cs typeface="Calibri"/>
                <a:sym typeface="Calibri"/>
              </a:rPr>
              <a:t>Literature Review and References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x="0" y="0"/>
          <a:ext cx="0" cy="0"/>
          <a:chOff x="0" y="0"/>
          <a:chExt cx="0" cy="0"/>
        </a:xfrm>
      </p:grpSpPr>
      <p:sp>
        <p:nvSpPr>
          <p:cNvPr id="134" name="Shape 134"/>
          <p:cNvSpPr txBox="1"/>
          <p:nvPr>
            <p:ph idx="1" type="body"/>
          </p:nvPr>
        </p:nvSpPr>
        <p:spPr>
          <a:xfrm>
            <a:off x="457200" y="628650"/>
            <a:ext cx="8229600" cy="3394472"/>
          </a:xfrm>
          <a:prstGeom prst="rect">
            <a:avLst/>
          </a:prstGeom>
          <a:noFill/>
          <a:ln>
            <a:noFill/>
          </a:ln>
        </p:spPr>
        <p:txBody>
          <a:bodyPr anchorCtr="0" anchor="t" bIns="45700" lIns="91425" rIns="91425" tIns="45700">
            <a:noAutofit/>
          </a:bodyPr>
          <a:lstStyle/>
          <a:p>
            <a:pPr indent="-342866" lvl="0" marL="342866" marR="0" rtl="0" algn="l">
              <a:spcBef>
                <a:spcPts val="0"/>
              </a:spcBef>
              <a:spcAft>
                <a:spcPts val="0"/>
              </a:spcAft>
              <a:buClr>
                <a:srgbClr val="002060"/>
              </a:buClr>
              <a:buSzPct val="25000"/>
              <a:buFont typeface="Arial"/>
              <a:buNone/>
            </a:pPr>
            <a:r>
              <a:rPr b="1" baseline="0" i="0" lang="en-US" sz="2000" u="none" cap="none" strike="noStrike">
                <a:solidFill>
                  <a:srgbClr val="002060"/>
                </a:solidFill>
                <a:latin typeface="PT Sans"/>
                <a:ea typeface="PT Sans"/>
                <a:cs typeface="PT Sans"/>
                <a:sym typeface="PT Sans"/>
              </a:rPr>
              <a:t>Why write Literature Reviews</a:t>
            </a:r>
          </a:p>
          <a:p>
            <a:pPr indent="-298377" lvl="1" marL="742877" marR="0" rtl="0" algn="l">
              <a:spcBef>
                <a:spcPts val="360"/>
              </a:spcBef>
              <a:spcAft>
                <a:spcPts val="0"/>
              </a:spcAft>
              <a:buClr>
                <a:srgbClr val="002060"/>
              </a:buClr>
              <a:buSzPct val="100000"/>
              <a:buFont typeface="Calibri"/>
              <a:buChar char="–"/>
            </a:pPr>
            <a:r>
              <a:rPr b="0" baseline="0" i="0" lang="en-US" sz="1800" u="none" cap="none" strike="noStrike">
                <a:solidFill>
                  <a:srgbClr val="002060"/>
                </a:solidFill>
                <a:latin typeface="Calibri"/>
                <a:ea typeface="Calibri"/>
                <a:cs typeface="Calibri"/>
                <a:sym typeface="Calibri"/>
              </a:rPr>
              <a:t>Literature Reviews:</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Serve as a lamp post—as a guide, illuminating your path</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Helpful to know what has been done, how it was done, and the research outcomes</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Determine how different your research is going to be</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Provide alternative direction or paths</a:t>
            </a:r>
          </a:p>
          <a:p>
            <a:pPr indent="-196730" lvl="2" marL="1200030" marR="0" rtl="0" algn="l">
              <a:spcBef>
                <a:spcPts val="320"/>
              </a:spcBef>
              <a:spcAft>
                <a:spcPts val="0"/>
              </a:spcAft>
              <a:buClr>
                <a:srgbClr val="002060"/>
              </a:buClr>
              <a:buFont typeface="Calibri"/>
              <a:buNone/>
            </a:pPr>
            <a:r>
              <a:t/>
            </a:r>
            <a:endParaRPr b="0" baseline="0" i="0" sz="1600" u="none" cap="none" strike="noStrike">
              <a:solidFill>
                <a:srgbClr val="002060"/>
              </a:solidFill>
              <a:latin typeface="Calibri"/>
              <a:ea typeface="Calibri"/>
              <a:cs typeface="Calibri"/>
              <a:sym typeface="Calibri"/>
            </a:endParaRPr>
          </a:p>
          <a:p>
            <a:pPr indent="-196730" lvl="2" marL="1200030" marR="0" rtl="0" algn="l">
              <a:spcBef>
                <a:spcPts val="320"/>
              </a:spcBef>
              <a:spcAft>
                <a:spcPts val="0"/>
              </a:spcAft>
              <a:buClr>
                <a:srgbClr val="002060"/>
              </a:buClr>
              <a:buFont typeface="Calibri"/>
              <a:buNone/>
            </a:pPr>
            <a:r>
              <a:t/>
            </a:r>
            <a:endParaRPr b="0" baseline="0" i="0" sz="16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p:txBody>
      </p:sp>
      <p:sp>
        <p:nvSpPr>
          <p:cNvPr id="135" name="Shape 135"/>
          <p:cNvSpPr txBox="1"/>
          <p:nvPr>
            <p:ph type="title"/>
          </p:nvPr>
        </p:nvSpPr>
        <p:spPr>
          <a:xfrm>
            <a:off x="446891" y="2007"/>
            <a:ext cx="8250216" cy="4886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baseline="0" i="0" lang="en-US" sz="2800" u="none" cap="none" strike="noStrike">
                <a:solidFill>
                  <a:srgbClr val="002060"/>
                </a:solidFill>
                <a:latin typeface="Calibri"/>
                <a:ea typeface="Calibri"/>
                <a:cs typeface="Calibri"/>
                <a:sym typeface="Calibri"/>
              </a:rPr>
              <a:t>Literature Review and References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0" name="Shape 140"/>
        <p:cNvGrpSpPr/>
        <p:nvPr/>
      </p:nvGrpSpPr>
      <p:grpSpPr>
        <a:xfrm>
          <a:off x="0" y="0"/>
          <a:ext cx="0" cy="0"/>
          <a:chOff x="0" y="0"/>
          <a:chExt cx="0" cy="0"/>
        </a:xfrm>
      </p:grpSpPr>
      <p:sp>
        <p:nvSpPr>
          <p:cNvPr id="141" name="Shape 141"/>
          <p:cNvSpPr txBox="1"/>
          <p:nvPr>
            <p:ph idx="1" type="body"/>
          </p:nvPr>
        </p:nvSpPr>
        <p:spPr>
          <a:xfrm>
            <a:off x="457200" y="628650"/>
            <a:ext cx="8229600" cy="3394472"/>
          </a:xfrm>
          <a:prstGeom prst="rect">
            <a:avLst/>
          </a:prstGeom>
          <a:noFill/>
          <a:ln>
            <a:noFill/>
          </a:ln>
        </p:spPr>
        <p:txBody>
          <a:bodyPr anchorCtr="0" anchor="t" bIns="45700" lIns="91425" rIns="91425" tIns="45700">
            <a:noAutofit/>
          </a:bodyPr>
          <a:lstStyle/>
          <a:p>
            <a:pPr indent="-342866" lvl="0" marL="342866" marR="0" rtl="0" algn="l">
              <a:spcBef>
                <a:spcPts val="0"/>
              </a:spcBef>
              <a:spcAft>
                <a:spcPts val="0"/>
              </a:spcAft>
              <a:buClr>
                <a:srgbClr val="002060"/>
              </a:buClr>
              <a:buSzPct val="25000"/>
              <a:buFont typeface="Arial"/>
              <a:buNone/>
            </a:pPr>
            <a:r>
              <a:rPr b="1" baseline="0" i="0" lang="en-US" sz="2000" u="none" cap="none" strike="noStrike">
                <a:solidFill>
                  <a:srgbClr val="002060"/>
                </a:solidFill>
                <a:latin typeface="PT Sans"/>
                <a:ea typeface="PT Sans"/>
                <a:cs typeface="PT Sans"/>
                <a:sym typeface="PT Sans"/>
              </a:rPr>
              <a:t>Creating your Reference list</a:t>
            </a:r>
          </a:p>
          <a:p>
            <a:pPr indent="-298377" lvl="1" marL="742877" marR="0" rtl="0" algn="l">
              <a:spcBef>
                <a:spcPts val="360"/>
              </a:spcBef>
              <a:spcAft>
                <a:spcPts val="0"/>
              </a:spcAft>
              <a:buClr>
                <a:srgbClr val="002060"/>
              </a:buClr>
              <a:buSzPct val="100000"/>
              <a:buFont typeface="Calibri"/>
              <a:buChar char="–"/>
            </a:pPr>
            <a:r>
              <a:rPr b="0" baseline="0" i="0" lang="en-US" sz="1800" u="none" cap="none" strike="noStrike">
                <a:solidFill>
                  <a:srgbClr val="002060"/>
                </a:solidFill>
                <a:latin typeface="Calibri"/>
                <a:ea typeface="Calibri"/>
                <a:cs typeface="Calibri"/>
                <a:sym typeface="Calibri"/>
              </a:rPr>
              <a:t>Depending on your Professor’s preference, citations may be done in one of the following ways:</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APA</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MLA</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Chicago</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Turabian</a:t>
            </a:r>
          </a:p>
          <a:p>
            <a:pPr indent="-241094" lvl="4" marL="2057195" marR="0" rtl="0" algn="l">
              <a:spcBef>
                <a:spcPts val="240"/>
              </a:spcBef>
              <a:spcAft>
                <a:spcPts val="0"/>
              </a:spcAft>
              <a:buClr>
                <a:srgbClr val="002060"/>
              </a:buClr>
              <a:buSzPct val="100000"/>
              <a:buFont typeface="Calibri"/>
              <a:buChar char="–"/>
            </a:pPr>
            <a:r>
              <a:rPr b="0" baseline="0" i="0" lang="en-US" sz="1200" u="none" cap="none" strike="noStrike">
                <a:solidFill>
                  <a:srgbClr val="002060"/>
                </a:solidFill>
                <a:latin typeface="Calibri"/>
                <a:ea typeface="Calibri"/>
                <a:cs typeface="Calibri"/>
                <a:sym typeface="Calibri"/>
              </a:rPr>
              <a:t>Source: </a:t>
            </a:r>
            <a:r>
              <a:rPr b="0" baseline="0" i="0" lang="en-US" sz="1200" u="sng" cap="none" strike="noStrike">
                <a:solidFill>
                  <a:schemeClr val="hlink"/>
                </a:solidFill>
                <a:latin typeface="Calibri"/>
                <a:ea typeface="Calibri"/>
                <a:cs typeface="Calibri"/>
                <a:sym typeface="Calibri"/>
                <a:hlinkClick r:id="rId3"/>
              </a:rPr>
              <a:t>https://owl.english.purdue.edu/owl/resource/</a:t>
            </a:r>
          </a:p>
          <a:p>
            <a:pPr indent="-196730" lvl="2" marL="1200030" marR="0" rtl="0" algn="l">
              <a:spcBef>
                <a:spcPts val="320"/>
              </a:spcBef>
              <a:spcAft>
                <a:spcPts val="0"/>
              </a:spcAft>
              <a:buClr>
                <a:srgbClr val="002060"/>
              </a:buClr>
              <a:buFont typeface="Calibri"/>
              <a:buNone/>
            </a:pPr>
            <a:r>
              <a:t/>
            </a:r>
            <a:endParaRPr b="0" baseline="0" i="0" sz="1600" u="none" cap="none" strike="noStrike">
              <a:solidFill>
                <a:srgbClr val="002060"/>
              </a:solidFill>
              <a:latin typeface="Calibri"/>
              <a:ea typeface="Calibri"/>
              <a:cs typeface="Calibri"/>
              <a:sym typeface="Calibri"/>
            </a:endParaRPr>
          </a:p>
        </p:txBody>
      </p:sp>
      <p:sp>
        <p:nvSpPr>
          <p:cNvPr id="142" name="Shape 142"/>
          <p:cNvSpPr txBox="1"/>
          <p:nvPr>
            <p:ph type="title"/>
          </p:nvPr>
        </p:nvSpPr>
        <p:spPr>
          <a:xfrm>
            <a:off x="446891" y="2007"/>
            <a:ext cx="8250216" cy="4886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baseline="0" i="0" lang="en-US" sz="2800" u="none" cap="none" strike="noStrike">
                <a:solidFill>
                  <a:srgbClr val="002060"/>
                </a:solidFill>
                <a:latin typeface="Calibri"/>
                <a:ea typeface="Calibri"/>
                <a:cs typeface="Calibri"/>
                <a:sym typeface="Calibri"/>
              </a:rPr>
              <a:t>Literature Review and References</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EU 16x9 Presentation Screen">
  <a:themeElements>
    <a:clrScheme name="Apex">
      <a:dk1>
        <a:srgbClr val="000000"/>
      </a:dk1>
      <a:lt1>
        <a:srgbClr val="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