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24.xml"/>
  <Override ContentType="application/vnd.openxmlformats-officedocument.presentationml.slideLayout+xml" PartName="/ppt/slideLayouts/slideLayout11.xml"/>
  <Override ContentType="application/vnd.openxmlformats-officedocument.presentationml.slideLayout+xml" PartName="/ppt/slideLayouts/slideLayout29.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33.xml"/>
  <Override ContentType="application/vnd.openxmlformats-officedocument.presentationml.slideLayout+xml" PartName="/ppt/slideLayouts/slideLayout25.xml"/>
  <Override ContentType="application/vnd.openxmlformats-officedocument.presentationml.slideLayout+xml" PartName="/ppt/slideLayouts/slideLayout17.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6.xml"/>
  <Override ContentType="application/vnd.openxmlformats-officedocument.presentationml.slideLayout+xml" PartName="/ppt/slideLayouts/slideLayout21.xml"/>
  <Override ContentType="application/vnd.openxmlformats-officedocument.presentationml.slideLayout+xml" PartName="/ppt/slideLayouts/slideLayout30.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26.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9.xml"/>
  <Override ContentType="application/vnd.openxmlformats-officedocument.presentationml.slideLayout+xml" PartName="/ppt/slideLayouts/slideLayout31.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8.xml"/>
  <Override ContentType="application/vnd.openxmlformats-officedocument.presentationml.slideLayout+xml" PartName="/ppt/slideLayouts/slideLayout27.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Layout+xml" PartName="/ppt/slideLayouts/slideLayout3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strictFirstAndLastChars="0" saveSubsetFonts="1">
  <p:sldMasterIdLst>
    <p:sldMasterId id="2147483681" r:id="rId4"/>
  </p:sldMasterIdLst>
  <p:notesMasterIdLst>
    <p:notesMasterId r:id="rId5"/>
  </p:notesMasterIdLst>
  <p:sldIdLst>
    <p:sldId id="256" r:id="rId6"/>
    <p:sldId id="257" r:id="rId7"/>
    <p:sldId id="258" r:id="rId8"/>
    <p:sldId id="259" r:id="rId9"/>
    <p:sldId id="260" r:id="rId10"/>
    <p:sldId id="261" r:id="rId11"/>
  </p:sldIdLst>
  <p:sldSz cy="5143500" cx="9144000"/>
  <p:notesSz cx="6858000" cy="9144000"/>
  <p:defaultText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tableStyles.xml><?xml version="1.0" encoding="utf-8"?>
<a:tblStyleLst xmlns:a="http://schemas.openxmlformats.org/drawingml/2006/main" xmlns:r="http://schemas.openxmlformats.org/officeDocument/2006/relationships" def="{90651C3A-4460-11DB-9652-00E08161165F}"/>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1" name="Shape 1"/>
        <p:cNvGrpSpPr/>
        <p:nvPr/>
      </p:nvGrpSpPr>
      <p:grpSpPr>
        <a:xfrm>
          <a:off x="0" y="0"/>
          <a:ext cx="0" cy="0"/>
          <a:chOff x="0" y="0"/>
          <a:chExt cx="0" cy="0"/>
        </a:xfrm>
      </p:grpSpPr>
      <p:sp>
        <p:nvSpPr>
          <p:cNvPr id="2" name="Shape 2"/>
          <p:cNvSpPr txBox="1"/>
          <p:nvPr>
            <p:ph idx="2" type="hdr"/>
          </p:nvPr>
        </p:nvSpPr>
        <p:spPr>
          <a:xfrm>
            <a:off x="0" y="0"/>
            <a:ext cx="2971799" cy="457200"/>
          </a:xfrm>
          <a:prstGeom prst="rect">
            <a:avLst/>
          </a:prstGeom>
          <a:noFill/>
          <a:ln>
            <a:noFill/>
          </a:ln>
        </p:spPr>
        <p:txBody>
          <a:bodyPr anchorCtr="0" anchor="t" bIns="91425" lIns="91425" rIns="91425" tIns="91425"/>
          <a:lstStyle>
            <a:lvl1pPr indent="0" marL="0" marR="0" rtl="0" algn="l">
              <a:spcBef>
                <a:spcPts val="0"/>
              </a:spcBef>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3" name="Shape 3"/>
          <p:cNvSpPr txBox="1"/>
          <p:nvPr>
            <p:ph idx="10" type="dt"/>
          </p:nvPr>
        </p:nvSpPr>
        <p:spPr>
          <a:xfrm>
            <a:off x="3884612" y="0"/>
            <a:ext cx="2971799" cy="457200"/>
          </a:xfrm>
          <a:prstGeom prst="rect">
            <a:avLst/>
          </a:prstGeom>
          <a:noFill/>
          <a:ln>
            <a:noFill/>
          </a:ln>
        </p:spPr>
        <p:txBody>
          <a:bodyPr anchorCtr="0" anchor="t" bIns="91425" lIns="91425" rIns="91425" tIns="91425"/>
          <a:lstStyle>
            <a:lvl1pPr indent="0" marL="0" marR="0" rtl="0" algn="r">
              <a:spcBef>
                <a:spcPts val="0"/>
              </a:spcBef>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4" name="Shape 4"/>
          <p:cNvSpPr/>
          <p:nvPr>
            <p:ph idx="3"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5" name="Shape 5"/>
          <p:cNvSpPr txBox="1"/>
          <p:nvPr>
            <p:ph idx="1" type="body"/>
          </p:nvPr>
        </p:nvSpPr>
        <p:spPr>
          <a:xfrm>
            <a:off x="685800" y="4343400"/>
            <a:ext cx="5486399" cy="4114800"/>
          </a:xfrm>
          <a:prstGeom prst="rect">
            <a:avLst/>
          </a:prstGeom>
          <a:noFill/>
          <a:ln>
            <a:noFill/>
          </a:ln>
        </p:spPr>
        <p:txBody>
          <a:bodyPr anchorCtr="0" anchor="t" bIns="91425" lIns="91425" rIns="91425" tIns="91425"/>
          <a:lstStyle>
            <a:lvl1pPr indent="0" marL="0" marR="0" rtl="0" algn="l">
              <a:spcBef>
                <a:spcPts val="0"/>
              </a:spcBef>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6" name="Shape 6"/>
          <p:cNvSpPr txBox="1"/>
          <p:nvPr>
            <p:ph idx="11" type="ftr"/>
          </p:nvPr>
        </p:nvSpPr>
        <p:spPr>
          <a:xfrm>
            <a:off x="0" y="8685213"/>
            <a:ext cx="2971799" cy="457200"/>
          </a:xfrm>
          <a:prstGeom prst="rect">
            <a:avLst/>
          </a:prstGeom>
          <a:noFill/>
          <a:ln>
            <a:noFill/>
          </a:ln>
        </p:spPr>
        <p:txBody>
          <a:bodyPr anchorCtr="0" anchor="b" bIns="91425" lIns="91425" rIns="91425" tIns="91425"/>
          <a:lstStyle>
            <a:lvl1pPr indent="0" marL="0" marR="0" rtl="0" algn="l">
              <a:spcBef>
                <a:spcPts val="0"/>
              </a:spcBef>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7" name="Shape 7"/>
          <p:cNvSpPr txBox="1"/>
          <p:nvPr>
            <p:ph idx="12" type="sldNum"/>
          </p:nvPr>
        </p:nvSpPr>
        <p:spPr>
          <a:xfrm>
            <a:off x="3884612" y="8685213"/>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None/>
            </a:pPr>
            <a:fld id="{00000000-1234-1234-1234-123412341234}" type="slidenum">
              <a:rPr b="0" baseline="0" i="0" lang="en-US" sz="1200" u="none" cap="none" strike="noStrike">
                <a:solidFill>
                  <a:schemeClr val="dk1"/>
                </a:solidFill>
                <a:latin typeface="Calibri"/>
                <a:ea typeface="Calibri"/>
                <a:cs typeface="Calibri"/>
                <a:sym typeface="Calibri"/>
              </a:rPr>
              <a:t>‹#›</a:t>
            </a:fld>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9" name="Shape 119"/>
        <p:cNvGrpSpPr/>
        <p:nvPr/>
      </p:nvGrpSpPr>
      <p:grpSpPr>
        <a:xfrm>
          <a:off x="0" y="0"/>
          <a:ext cx="0" cy="0"/>
          <a:chOff x="0" y="0"/>
          <a:chExt cx="0" cy="0"/>
        </a:xfrm>
      </p:grpSpPr>
      <p:sp>
        <p:nvSpPr>
          <p:cNvPr id="120" name="Shape 120"/>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
        <p:nvSpPr>
          <p:cNvPr id="121" name="Shape 121"/>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5" name="Shape 125"/>
        <p:cNvGrpSpPr/>
        <p:nvPr/>
      </p:nvGrpSpPr>
      <p:grpSpPr>
        <a:xfrm>
          <a:off x="0" y="0"/>
          <a:ext cx="0" cy="0"/>
          <a:chOff x="0" y="0"/>
          <a:chExt cx="0" cy="0"/>
        </a:xfrm>
      </p:grpSpPr>
      <p:sp>
        <p:nvSpPr>
          <p:cNvPr id="126" name="Shape 126"/>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127" name="Shape 127"/>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None/>
            </a:pPr>
            <a:r>
              <a:rPr b="0" baseline="0" i="0" lang="en-US" sz="1200" u="none" cap="none" strike="noStrike">
                <a:solidFill>
                  <a:schemeClr val="dk1"/>
                </a:solidFill>
                <a:latin typeface="Calibri"/>
                <a:ea typeface="Calibri"/>
                <a:cs typeface="Calibri"/>
                <a:sym typeface="Calibri"/>
              </a:rPr>
              <a:t>Research is a systematic inquiry that investigates hypotheses, suggests new interpretations of data or texts, and poses new questions for future research to explore. When you conduct Research, you follow a deliberate process, review existing information by digging into various sources, and end up with a result that should inform new, or improve existing processes, products, or even add to literature in that chosen field. Overall, Research employs a valid and proven process and principles to create knowledge.</a:t>
            </a:r>
          </a:p>
        </p:txBody>
      </p:sp>
      <p:sp>
        <p:nvSpPr>
          <p:cNvPr id="128" name="Shape 128"/>
          <p:cNvSpPr txBox="1"/>
          <p:nvPr>
            <p:ph idx="12" type="sldNum"/>
          </p:nvPr>
        </p:nvSpPr>
        <p:spPr>
          <a:xfrm>
            <a:off x="3884612" y="8685213"/>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None/>
            </a:pPr>
            <a:fld id="{00000000-1234-1234-1234-123412341234}" type="slidenum">
              <a:rPr b="0" baseline="0" i="0" lang="en-US" sz="1200" u="none" cap="none" strike="noStrike">
                <a:solidFill>
                  <a:schemeClr val="dk1"/>
                </a:solidFill>
                <a:latin typeface="Calibri"/>
                <a:ea typeface="Calibri"/>
                <a:cs typeface="Calibri"/>
                <a:sym typeface="Calibri"/>
              </a:rPr>
              <a:t>‹#›</a:t>
            </a:fld>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2" name="Shape 132"/>
        <p:cNvGrpSpPr/>
        <p:nvPr/>
      </p:nvGrpSpPr>
      <p:grpSpPr>
        <a:xfrm>
          <a:off x="0" y="0"/>
          <a:ext cx="0" cy="0"/>
          <a:chOff x="0" y="0"/>
          <a:chExt cx="0" cy="0"/>
        </a:xfrm>
      </p:grpSpPr>
      <p:sp>
        <p:nvSpPr>
          <p:cNvPr id="133" name="Shape 133"/>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134" name="Shape 134"/>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None/>
            </a:pPr>
            <a:r>
              <a:rPr b="0" baseline="0" i="0" lang="en-US" sz="1200" u="none" cap="none" strike="noStrike">
                <a:solidFill>
                  <a:schemeClr val="dk1"/>
                </a:solidFill>
                <a:latin typeface="Calibri"/>
                <a:ea typeface="Calibri"/>
                <a:cs typeface="Calibri"/>
                <a:sym typeface="Calibri"/>
              </a:rPr>
              <a:t>Research gives us an opportunity to test things. Without research, it is practically impossible to enhance or create  new knowledge. Knowledge makes the world go round. Everyday, we literally make decisions and solve problems. Some of these decisions are easy, while others require intelligence gathering, reviewing a number of options before us and then making an informed decision based on these options. At the end of this decision making, we have the opportunity to implement our choice(s), evaluate and measure the results. The results could serve an interesting avenue for future research. </a:t>
            </a:r>
          </a:p>
        </p:txBody>
      </p:sp>
      <p:sp>
        <p:nvSpPr>
          <p:cNvPr id="135" name="Shape 135"/>
          <p:cNvSpPr txBox="1"/>
          <p:nvPr>
            <p:ph idx="12" type="sldNum"/>
          </p:nvPr>
        </p:nvSpPr>
        <p:spPr>
          <a:xfrm>
            <a:off x="3884612" y="8685213"/>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None/>
            </a:pPr>
            <a:fld id="{00000000-1234-1234-1234-123412341234}" type="slidenum">
              <a:rPr b="0" baseline="0" i="0" lang="en-US" sz="1200" u="none" cap="none" strike="noStrike">
                <a:solidFill>
                  <a:schemeClr val="dk1"/>
                </a:solidFill>
                <a:latin typeface="Calibri"/>
                <a:ea typeface="Calibri"/>
                <a:cs typeface="Calibri"/>
                <a:sym typeface="Calibri"/>
              </a:rPr>
              <a:t>‹#›</a:t>
            </a:fld>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9" name="Shape 139"/>
        <p:cNvGrpSpPr/>
        <p:nvPr/>
      </p:nvGrpSpPr>
      <p:grpSpPr>
        <a:xfrm>
          <a:off x="0" y="0"/>
          <a:ext cx="0" cy="0"/>
          <a:chOff x="0" y="0"/>
          <a:chExt cx="0" cy="0"/>
        </a:xfrm>
      </p:grpSpPr>
      <p:sp>
        <p:nvSpPr>
          <p:cNvPr id="140" name="Shape 140"/>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141" name="Shape 141"/>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None/>
            </a:pPr>
            <a:r>
              <a:rPr b="0" baseline="0" i="0" lang="en-US" sz="1200" u="none" cap="none" strike="noStrike">
                <a:solidFill>
                  <a:schemeClr val="dk1"/>
                </a:solidFill>
                <a:latin typeface="Calibri"/>
                <a:ea typeface="Calibri"/>
                <a:cs typeface="Calibri"/>
                <a:sym typeface="Calibri"/>
              </a:rPr>
              <a:t>Your research will often dictate the kinds of research methodologies that you use, and the methods you will use to collect your data. Now what is the difference between Qualitative and Quantitative research? The purpose of qualitative research is to provide insights into the setting of a problem, generating ideas and/or hypotheses, perhaps for later quantitative research. It’s usually based on a small number of non-representative cases, and the data collection approach is unstructured or semi-structured. The data analysis is non-statistical and the outcome is exploratory and/or investigative. Quantitative on the other hand, is used to quantify data and generalize results from a sample to the population of interest. It usually involves a large number of cases representing the population of interest, and may be followed by qualitative research.  It uses structured techniques such as surveys for data collection. The analysis is usually statistical, and the outcome may be used to recommend a final course of action. </a:t>
            </a:r>
          </a:p>
        </p:txBody>
      </p:sp>
      <p:sp>
        <p:nvSpPr>
          <p:cNvPr id="142" name="Shape 142"/>
          <p:cNvSpPr txBox="1"/>
          <p:nvPr>
            <p:ph idx="12" type="sldNum"/>
          </p:nvPr>
        </p:nvSpPr>
        <p:spPr>
          <a:xfrm>
            <a:off x="3884612" y="8685213"/>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None/>
            </a:pPr>
            <a:fld id="{00000000-1234-1234-1234-123412341234}" type="slidenum">
              <a:rPr b="0" baseline="0" i="0" lang="en-US" sz="1200" u="none" cap="none" strike="noStrike">
                <a:solidFill>
                  <a:schemeClr val="dk1"/>
                </a:solidFill>
                <a:latin typeface="Calibri"/>
                <a:ea typeface="Calibri"/>
                <a:cs typeface="Calibri"/>
                <a:sym typeface="Calibri"/>
              </a:rPr>
              <a:t>‹#›</a:t>
            </a:fld>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46" name="Shape 146"/>
        <p:cNvGrpSpPr/>
        <p:nvPr/>
      </p:nvGrpSpPr>
      <p:grpSpPr>
        <a:xfrm>
          <a:off x="0" y="0"/>
          <a:ext cx="0" cy="0"/>
          <a:chOff x="0" y="0"/>
          <a:chExt cx="0" cy="0"/>
        </a:xfrm>
      </p:grpSpPr>
      <p:sp>
        <p:nvSpPr>
          <p:cNvPr id="147" name="Shape 147"/>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148" name="Shape 148"/>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None/>
            </a:pPr>
            <a:r>
              <a:rPr b="0" baseline="0" i="0" lang="en-US" sz="1200" u="none" cap="none" strike="noStrike">
                <a:solidFill>
                  <a:schemeClr val="dk1"/>
                </a:solidFill>
                <a:latin typeface="Calibri"/>
                <a:ea typeface="Calibri"/>
                <a:cs typeface="Calibri"/>
                <a:sym typeface="Calibri"/>
              </a:rPr>
              <a:t>In this course, you will be introduced to a case study that involves researching and designing new ways to improve an IT system. You will be required research existing data and information, including opinions on the subject. Your task will now involve coming up with enhanced or new ways to solve this problem. You will be exposed to the different ways of collecting data based on qualitative or quantitative methodologies. </a:t>
            </a:r>
          </a:p>
        </p:txBody>
      </p:sp>
      <p:sp>
        <p:nvSpPr>
          <p:cNvPr id="149" name="Shape 149"/>
          <p:cNvSpPr txBox="1"/>
          <p:nvPr>
            <p:ph idx="12" type="sldNum"/>
          </p:nvPr>
        </p:nvSpPr>
        <p:spPr>
          <a:xfrm>
            <a:off x="3884612" y="8685213"/>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None/>
            </a:pPr>
            <a:fld id="{00000000-1234-1234-1234-123412341234}" type="slidenum">
              <a:rPr b="0" baseline="0" i="0" lang="en-US" sz="1200" u="none" cap="none" strike="noStrike">
                <a:solidFill>
                  <a:schemeClr val="dk1"/>
                </a:solidFill>
                <a:latin typeface="Calibri"/>
                <a:ea typeface="Calibri"/>
                <a:cs typeface="Calibri"/>
                <a:sym typeface="Calibri"/>
              </a:rPr>
              <a:t>‹#›</a:t>
            </a:fld>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53" name="Shape 153"/>
        <p:cNvGrpSpPr/>
        <p:nvPr/>
      </p:nvGrpSpPr>
      <p:grpSpPr>
        <a:xfrm>
          <a:off x="0" y="0"/>
          <a:ext cx="0" cy="0"/>
          <a:chOff x="0" y="0"/>
          <a:chExt cx="0" cy="0"/>
        </a:xfrm>
      </p:grpSpPr>
      <p:sp>
        <p:nvSpPr>
          <p:cNvPr id="154" name="Shape 154"/>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155" name="Shape 155"/>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None/>
            </a:pPr>
            <a:r>
              <a:rPr b="0" baseline="0" i="0" lang="en-US" sz="1200" u="none" cap="none" strike="noStrike">
                <a:solidFill>
                  <a:schemeClr val="dk1"/>
                </a:solidFill>
                <a:latin typeface="Calibri"/>
                <a:ea typeface="Calibri"/>
                <a:cs typeface="Calibri"/>
                <a:sym typeface="Calibri"/>
              </a:rPr>
              <a:t>As you conduct your research, be mindful of ethical issues. Research involves a balance between protecting research participants and upholding human rights, as well as gaining knowledge to find answers to solutions. Try not to violate basic standards involving honesty, fraud and plagiarism. </a:t>
            </a:r>
          </a:p>
        </p:txBody>
      </p:sp>
      <p:sp>
        <p:nvSpPr>
          <p:cNvPr id="156" name="Shape 156"/>
          <p:cNvSpPr txBox="1"/>
          <p:nvPr>
            <p:ph idx="12" type="sldNum"/>
          </p:nvPr>
        </p:nvSpPr>
        <p:spPr>
          <a:xfrm>
            <a:off x="3884612" y="8685213"/>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None/>
            </a:pPr>
            <a:fld id="{00000000-1234-1234-1234-123412341234}" type="slidenum">
              <a:rPr b="0" baseline="0" i="0" lang="en-US" sz="1200" u="none" cap="none" strike="noStrike">
                <a:solidFill>
                  <a:schemeClr val="dk1"/>
                </a:solidFill>
                <a:latin typeface="Calibri"/>
                <a:ea typeface="Calibri"/>
                <a:cs typeface="Calibri"/>
                <a:sym typeface="Calibri"/>
              </a:rPr>
              <a:t>‹#›</a:t>
            </a:fld>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Title Slide">
    <p:spTree>
      <p:nvGrpSpPr>
        <p:cNvPr id="16" name="Shape 16"/>
        <p:cNvGrpSpPr/>
        <p:nvPr/>
      </p:nvGrpSpPr>
      <p:grpSpPr>
        <a:xfrm>
          <a:off x="0" y="0"/>
          <a:ext cx="0" cy="0"/>
          <a:chOff x="0" y="0"/>
          <a:chExt cx="0" cy="0"/>
        </a:xfrm>
      </p:grpSpPr>
      <p:sp>
        <p:nvSpPr>
          <p:cNvPr id="17" name="Shape 17"/>
          <p:cNvSpPr txBox="1"/>
          <p:nvPr>
            <p:ph type="title"/>
          </p:nvPr>
        </p:nvSpPr>
        <p:spPr>
          <a:xfrm>
            <a:off x="436583" y="1116421"/>
            <a:ext cx="8250216" cy="3508744"/>
          </a:xfrm>
          <a:prstGeom prst="rect">
            <a:avLst/>
          </a:prstGeom>
          <a:noFill/>
          <a:ln>
            <a:noFill/>
          </a:ln>
        </p:spPr>
        <p:txBody>
          <a:bodyPr anchorCtr="0" anchor="t" bIns="91425" lIns="91425" rIns="91425" tIns="91425"/>
          <a:lstStyle>
            <a:lvl1pPr rtl="0" algn="l">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7_Title Slide">
    <p:spTree>
      <p:nvGrpSpPr>
        <p:cNvPr id="45" name="Shape 45"/>
        <p:cNvGrpSpPr/>
        <p:nvPr/>
      </p:nvGrpSpPr>
      <p:grpSpPr>
        <a:xfrm>
          <a:off x="0" y="0"/>
          <a:ext cx="0" cy="0"/>
          <a:chOff x="0" y="0"/>
          <a:chExt cx="0" cy="0"/>
        </a:xfrm>
      </p:grpSpPr>
      <p:sp>
        <p:nvSpPr>
          <p:cNvPr id="46" name="Shape 46"/>
          <p:cNvSpPr/>
          <p:nvPr/>
        </p:nvSpPr>
        <p:spPr>
          <a:xfrm>
            <a:off x="5410200" y="2971800"/>
            <a:ext cx="3063240" cy="20574"/>
          </a:xfrm>
          <a:prstGeom prst="roundRect">
            <a:avLst>
              <a:gd fmla="val 16667" name="adj"/>
            </a:avLst>
          </a:prstGeom>
          <a:solidFill>
            <a:schemeClr val="lt1"/>
          </a:solidFill>
          <a:ln>
            <a:noFill/>
          </a:ln>
        </p:spPr>
        <p:txBody>
          <a:bodyPr anchorCtr="0" anchor="ctr" bIns="45700" lIns="91425" rIns="91425" tIns="45700">
            <a:noAutofit/>
          </a:bodyPr>
          <a:lstStyle/>
          <a:p>
            <a:pPr indent="0" lvl="0" marL="0" marR="0" rtl="0" algn="ctr">
              <a:spcBef>
                <a:spcPts val="0"/>
              </a:spcBef>
              <a:buNone/>
            </a:pPr>
            <a:r>
              <a:t/>
            </a:r>
            <a:endParaRPr b="0" baseline="0" i="0" sz="1800" u="none" cap="none" strike="noStrike">
              <a:solidFill>
                <a:schemeClr val="lt1"/>
              </a:solidFill>
              <a:latin typeface="Calibri"/>
              <a:ea typeface="Calibri"/>
              <a:cs typeface="Calibri"/>
              <a:sym typeface="Calibri"/>
            </a:endParaRPr>
          </a:p>
        </p:txBody>
      </p:sp>
      <p:sp>
        <p:nvSpPr>
          <p:cNvPr id="47" name="Shape 47"/>
          <p:cNvSpPr txBox="1"/>
          <p:nvPr>
            <p:ph type="ctrTitle"/>
          </p:nvPr>
        </p:nvSpPr>
        <p:spPr>
          <a:xfrm>
            <a:off x="152400" y="1200150"/>
            <a:ext cx="4953000" cy="1771650"/>
          </a:xfrm>
          <a:prstGeom prst="rect">
            <a:avLst/>
          </a:prstGeom>
          <a:noFill/>
          <a:ln>
            <a:noFill/>
          </a:ln>
        </p:spPr>
        <p:txBody>
          <a:bodyPr anchorCtr="0" anchor="t" bIns="91425" lIns="91425" rIns="91425" tIns="91425"/>
          <a:lstStyle>
            <a:lvl1pPr indent="0" marL="0" marR="0" rtl="0" algn="r">
              <a:spcBef>
                <a:spcPts val="0"/>
              </a:spcBef>
              <a:spcAft>
                <a:spcPts val="0"/>
              </a:spcAft>
              <a:defRPr/>
            </a:lvl1pPr>
            <a:lvl2pPr indent="0" marL="0" marR="0" rtl="0" algn="r">
              <a:spcBef>
                <a:spcPts val="0"/>
              </a:spcBef>
              <a:spcAft>
                <a:spcPts val="0"/>
              </a:spcAft>
              <a:defRPr/>
            </a:lvl2pPr>
            <a:lvl3pPr indent="0" marL="0" marR="0" rtl="0" algn="r">
              <a:spcBef>
                <a:spcPts val="0"/>
              </a:spcBef>
              <a:spcAft>
                <a:spcPts val="0"/>
              </a:spcAft>
              <a:defRPr/>
            </a:lvl3pPr>
            <a:lvl4pPr indent="0" marL="0" marR="0" rtl="0" algn="r">
              <a:spcBef>
                <a:spcPts val="0"/>
              </a:spcBef>
              <a:spcAft>
                <a:spcPts val="0"/>
              </a:spcAft>
              <a:defRPr/>
            </a:lvl4pPr>
            <a:lvl5pPr indent="0" marL="0" marR="0" rtl="0" algn="r">
              <a:spcBef>
                <a:spcPts val="0"/>
              </a:spcBef>
              <a:spcAft>
                <a:spcPts val="0"/>
              </a:spcAft>
              <a:defRPr/>
            </a:lvl5pPr>
            <a:lvl6pPr indent="-12654" marL="457154" marR="0" rtl="0" algn="r">
              <a:spcBef>
                <a:spcPts val="0"/>
              </a:spcBef>
              <a:spcAft>
                <a:spcPts val="0"/>
              </a:spcAft>
              <a:defRPr/>
            </a:lvl6pPr>
            <a:lvl7pPr indent="-12609" marL="914310" marR="0" rtl="0" algn="r">
              <a:spcBef>
                <a:spcPts val="0"/>
              </a:spcBef>
              <a:spcAft>
                <a:spcPts val="0"/>
              </a:spcAft>
              <a:defRPr/>
            </a:lvl7pPr>
            <a:lvl8pPr indent="-12563" marL="1371464" marR="0" rtl="0" algn="r">
              <a:spcBef>
                <a:spcPts val="0"/>
              </a:spcBef>
              <a:spcAft>
                <a:spcPts val="0"/>
              </a:spcAft>
              <a:defRPr/>
            </a:lvl8pPr>
            <a:lvl9pPr indent="-12519" marL="1828619" marR="0" rtl="0" algn="r">
              <a:spcBef>
                <a:spcPts val="0"/>
              </a:spcBef>
              <a:spcAft>
                <a:spcPts val="0"/>
              </a:spcAft>
              <a:defRPr/>
            </a:lvl9pPr>
          </a:lstStyl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8_Title Slide">
    <p:spTree>
      <p:nvGrpSpPr>
        <p:cNvPr id="48" name="Shape 48"/>
        <p:cNvGrpSpPr/>
        <p:nvPr/>
      </p:nvGrpSpPr>
      <p:grpSpPr>
        <a:xfrm>
          <a:off x="0" y="0"/>
          <a:ext cx="0" cy="0"/>
          <a:chOff x="0" y="0"/>
          <a:chExt cx="0" cy="0"/>
        </a:xfrm>
      </p:grpSpPr>
      <p:sp>
        <p:nvSpPr>
          <p:cNvPr id="49" name="Shape 49"/>
          <p:cNvSpPr/>
          <p:nvPr/>
        </p:nvSpPr>
        <p:spPr>
          <a:xfrm>
            <a:off x="5410200" y="2971800"/>
            <a:ext cx="3063240" cy="20574"/>
          </a:xfrm>
          <a:prstGeom prst="roundRect">
            <a:avLst>
              <a:gd fmla="val 16667" name="adj"/>
            </a:avLst>
          </a:prstGeom>
          <a:solidFill>
            <a:schemeClr val="lt1"/>
          </a:solidFill>
          <a:ln>
            <a:noFill/>
          </a:ln>
        </p:spPr>
        <p:txBody>
          <a:bodyPr anchorCtr="0" anchor="ctr" bIns="45700" lIns="91425" rIns="91425" tIns="45700">
            <a:noAutofit/>
          </a:bodyPr>
          <a:lstStyle/>
          <a:p>
            <a:pPr indent="0" lvl="0" marL="0" marR="0" rtl="0" algn="ctr">
              <a:spcBef>
                <a:spcPts val="0"/>
              </a:spcBef>
              <a:buNone/>
            </a:pPr>
            <a:r>
              <a:t/>
            </a:r>
            <a:endParaRPr b="0" baseline="0" i="0" sz="1800" u="none" cap="none" strike="noStrike">
              <a:solidFill>
                <a:schemeClr val="lt1"/>
              </a:solidFill>
              <a:latin typeface="Calibri"/>
              <a:ea typeface="Calibri"/>
              <a:cs typeface="Calibri"/>
              <a:sym typeface="Calibri"/>
            </a:endParaRPr>
          </a:p>
        </p:txBody>
      </p:sp>
      <p:sp>
        <p:nvSpPr>
          <p:cNvPr id="50" name="Shape 50"/>
          <p:cNvSpPr txBox="1"/>
          <p:nvPr>
            <p:ph type="ctrTitle"/>
          </p:nvPr>
        </p:nvSpPr>
        <p:spPr>
          <a:xfrm>
            <a:off x="152400" y="1200150"/>
            <a:ext cx="4953000" cy="1771650"/>
          </a:xfrm>
          <a:prstGeom prst="rect">
            <a:avLst/>
          </a:prstGeom>
          <a:noFill/>
          <a:ln>
            <a:noFill/>
          </a:ln>
        </p:spPr>
        <p:txBody>
          <a:bodyPr anchorCtr="0" anchor="t" bIns="91425" lIns="91425" rIns="91425" tIns="91425"/>
          <a:lstStyle>
            <a:lvl1pPr indent="0" marL="0" marR="0" rtl="0" algn="r">
              <a:spcBef>
                <a:spcPts val="0"/>
              </a:spcBef>
              <a:spcAft>
                <a:spcPts val="0"/>
              </a:spcAft>
              <a:defRPr/>
            </a:lvl1pPr>
            <a:lvl2pPr indent="0" marL="0" marR="0" rtl="0" algn="r">
              <a:spcBef>
                <a:spcPts val="0"/>
              </a:spcBef>
              <a:spcAft>
                <a:spcPts val="0"/>
              </a:spcAft>
              <a:defRPr/>
            </a:lvl2pPr>
            <a:lvl3pPr indent="0" marL="0" marR="0" rtl="0" algn="r">
              <a:spcBef>
                <a:spcPts val="0"/>
              </a:spcBef>
              <a:spcAft>
                <a:spcPts val="0"/>
              </a:spcAft>
              <a:defRPr/>
            </a:lvl3pPr>
            <a:lvl4pPr indent="0" marL="0" marR="0" rtl="0" algn="r">
              <a:spcBef>
                <a:spcPts val="0"/>
              </a:spcBef>
              <a:spcAft>
                <a:spcPts val="0"/>
              </a:spcAft>
              <a:defRPr/>
            </a:lvl4pPr>
            <a:lvl5pPr indent="0" marL="0" marR="0" rtl="0" algn="r">
              <a:spcBef>
                <a:spcPts val="0"/>
              </a:spcBef>
              <a:spcAft>
                <a:spcPts val="0"/>
              </a:spcAft>
              <a:defRPr/>
            </a:lvl5pPr>
            <a:lvl6pPr indent="-12654" marL="457154" marR="0" rtl="0" algn="r">
              <a:spcBef>
                <a:spcPts val="0"/>
              </a:spcBef>
              <a:spcAft>
                <a:spcPts val="0"/>
              </a:spcAft>
              <a:defRPr/>
            </a:lvl6pPr>
            <a:lvl7pPr indent="-12609" marL="914310" marR="0" rtl="0" algn="r">
              <a:spcBef>
                <a:spcPts val="0"/>
              </a:spcBef>
              <a:spcAft>
                <a:spcPts val="0"/>
              </a:spcAft>
              <a:defRPr/>
            </a:lvl7pPr>
            <a:lvl8pPr indent="-12563" marL="1371464" marR="0" rtl="0" algn="r">
              <a:spcBef>
                <a:spcPts val="0"/>
              </a:spcBef>
              <a:spcAft>
                <a:spcPts val="0"/>
              </a:spcAft>
              <a:defRPr/>
            </a:lvl8pPr>
            <a:lvl9pPr indent="-12519" marL="1828619" marR="0" rtl="0" algn="r">
              <a:spcBef>
                <a:spcPts val="0"/>
              </a:spcBef>
              <a:spcAft>
                <a:spcPts val="0"/>
              </a:spcAft>
              <a:defRPr/>
            </a:lvl9pPr>
          </a:lstStyl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9_Title Slide">
    <p:spTree>
      <p:nvGrpSpPr>
        <p:cNvPr id="51" name="Shape 51"/>
        <p:cNvGrpSpPr/>
        <p:nvPr/>
      </p:nvGrpSpPr>
      <p:grpSpPr>
        <a:xfrm>
          <a:off x="0" y="0"/>
          <a:ext cx="0" cy="0"/>
          <a:chOff x="0" y="0"/>
          <a:chExt cx="0" cy="0"/>
        </a:xfrm>
      </p:grpSpPr>
      <p:sp>
        <p:nvSpPr>
          <p:cNvPr id="52" name="Shape 52"/>
          <p:cNvSpPr/>
          <p:nvPr/>
        </p:nvSpPr>
        <p:spPr>
          <a:xfrm>
            <a:off x="5410200" y="2971800"/>
            <a:ext cx="3063240" cy="20574"/>
          </a:xfrm>
          <a:prstGeom prst="roundRect">
            <a:avLst>
              <a:gd fmla="val 16667" name="adj"/>
            </a:avLst>
          </a:prstGeom>
          <a:solidFill>
            <a:schemeClr val="lt1"/>
          </a:solidFill>
          <a:ln>
            <a:noFill/>
          </a:ln>
        </p:spPr>
        <p:txBody>
          <a:bodyPr anchorCtr="0" anchor="ctr" bIns="45700" lIns="91425" rIns="91425" tIns="45700">
            <a:noAutofit/>
          </a:bodyPr>
          <a:lstStyle/>
          <a:p>
            <a:pPr indent="0" lvl="0" marL="0" marR="0" rtl="0" algn="ctr">
              <a:spcBef>
                <a:spcPts val="0"/>
              </a:spcBef>
              <a:buNone/>
            </a:pPr>
            <a:r>
              <a:t/>
            </a:r>
            <a:endParaRPr b="0" baseline="0" i="0" sz="1800" u="none" cap="none" strike="noStrike">
              <a:solidFill>
                <a:schemeClr val="lt1"/>
              </a:solidFill>
              <a:latin typeface="Calibri"/>
              <a:ea typeface="Calibri"/>
              <a:cs typeface="Calibri"/>
              <a:sym typeface="Calibri"/>
            </a:endParaRPr>
          </a:p>
        </p:txBody>
      </p:sp>
      <p:sp>
        <p:nvSpPr>
          <p:cNvPr id="53" name="Shape 53"/>
          <p:cNvSpPr txBox="1"/>
          <p:nvPr>
            <p:ph type="ctrTitle"/>
          </p:nvPr>
        </p:nvSpPr>
        <p:spPr>
          <a:xfrm>
            <a:off x="152400" y="1200150"/>
            <a:ext cx="4953000" cy="1771650"/>
          </a:xfrm>
          <a:prstGeom prst="rect">
            <a:avLst/>
          </a:prstGeom>
          <a:noFill/>
          <a:ln>
            <a:noFill/>
          </a:ln>
        </p:spPr>
        <p:txBody>
          <a:bodyPr anchorCtr="0" anchor="t" bIns="91425" lIns="91425" rIns="91425" tIns="91425"/>
          <a:lstStyle>
            <a:lvl1pPr indent="0" marL="0" marR="0" rtl="0" algn="r">
              <a:spcBef>
                <a:spcPts val="0"/>
              </a:spcBef>
              <a:spcAft>
                <a:spcPts val="0"/>
              </a:spcAft>
              <a:defRPr/>
            </a:lvl1pPr>
            <a:lvl2pPr indent="0" marL="0" marR="0" rtl="0" algn="r">
              <a:spcBef>
                <a:spcPts val="0"/>
              </a:spcBef>
              <a:spcAft>
                <a:spcPts val="0"/>
              </a:spcAft>
              <a:defRPr/>
            </a:lvl2pPr>
            <a:lvl3pPr indent="0" marL="0" marR="0" rtl="0" algn="r">
              <a:spcBef>
                <a:spcPts val="0"/>
              </a:spcBef>
              <a:spcAft>
                <a:spcPts val="0"/>
              </a:spcAft>
              <a:defRPr/>
            </a:lvl3pPr>
            <a:lvl4pPr indent="0" marL="0" marR="0" rtl="0" algn="r">
              <a:spcBef>
                <a:spcPts val="0"/>
              </a:spcBef>
              <a:spcAft>
                <a:spcPts val="0"/>
              </a:spcAft>
              <a:defRPr/>
            </a:lvl4pPr>
            <a:lvl5pPr indent="0" marL="0" marR="0" rtl="0" algn="r">
              <a:spcBef>
                <a:spcPts val="0"/>
              </a:spcBef>
              <a:spcAft>
                <a:spcPts val="0"/>
              </a:spcAft>
              <a:defRPr/>
            </a:lvl5pPr>
            <a:lvl6pPr indent="-12654" marL="457154" marR="0" rtl="0" algn="r">
              <a:spcBef>
                <a:spcPts val="0"/>
              </a:spcBef>
              <a:spcAft>
                <a:spcPts val="0"/>
              </a:spcAft>
              <a:defRPr/>
            </a:lvl6pPr>
            <a:lvl7pPr indent="-12609" marL="914310" marR="0" rtl="0" algn="r">
              <a:spcBef>
                <a:spcPts val="0"/>
              </a:spcBef>
              <a:spcAft>
                <a:spcPts val="0"/>
              </a:spcAft>
              <a:defRPr/>
            </a:lvl7pPr>
            <a:lvl8pPr indent="-12563" marL="1371464" marR="0" rtl="0" algn="r">
              <a:spcBef>
                <a:spcPts val="0"/>
              </a:spcBef>
              <a:spcAft>
                <a:spcPts val="0"/>
              </a:spcAft>
              <a:defRPr/>
            </a:lvl8pPr>
            <a:lvl9pPr indent="-12519" marL="1828619" marR="0" rtl="0" algn="r">
              <a:spcBef>
                <a:spcPts val="0"/>
              </a:spcBef>
              <a:spcAft>
                <a:spcPts val="0"/>
              </a:spcAft>
              <a:defRPr/>
            </a:lvl9pPr>
          </a:lstStyl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10_Title Slide">
    <p:spTree>
      <p:nvGrpSpPr>
        <p:cNvPr id="54" name="Shape 54"/>
        <p:cNvGrpSpPr/>
        <p:nvPr/>
      </p:nvGrpSpPr>
      <p:grpSpPr>
        <a:xfrm>
          <a:off x="0" y="0"/>
          <a:ext cx="0" cy="0"/>
          <a:chOff x="0" y="0"/>
          <a:chExt cx="0" cy="0"/>
        </a:xfrm>
      </p:grpSpPr>
      <p:sp>
        <p:nvSpPr>
          <p:cNvPr id="55" name="Shape 55"/>
          <p:cNvSpPr/>
          <p:nvPr/>
        </p:nvSpPr>
        <p:spPr>
          <a:xfrm>
            <a:off x="5410200" y="2971800"/>
            <a:ext cx="3063240" cy="20574"/>
          </a:xfrm>
          <a:prstGeom prst="roundRect">
            <a:avLst>
              <a:gd fmla="val 16667" name="adj"/>
            </a:avLst>
          </a:prstGeom>
          <a:solidFill>
            <a:schemeClr val="lt1"/>
          </a:solidFill>
          <a:ln>
            <a:noFill/>
          </a:ln>
        </p:spPr>
        <p:txBody>
          <a:bodyPr anchorCtr="0" anchor="ctr" bIns="45700" lIns="91425" rIns="91425" tIns="45700">
            <a:noAutofit/>
          </a:bodyPr>
          <a:lstStyle/>
          <a:p>
            <a:pPr indent="0" lvl="0" marL="0" marR="0" rtl="0" algn="ctr">
              <a:spcBef>
                <a:spcPts val="0"/>
              </a:spcBef>
              <a:buNone/>
            </a:pPr>
            <a:r>
              <a:t/>
            </a:r>
            <a:endParaRPr b="0" baseline="0" i="0" sz="1800" u="none" cap="none" strike="noStrike">
              <a:solidFill>
                <a:schemeClr val="lt1"/>
              </a:solidFill>
              <a:latin typeface="Calibri"/>
              <a:ea typeface="Calibri"/>
              <a:cs typeface="Calibri"/>
              <a:sym typeface="Calibri"/>
            </a:endParaRPr>
          </a:p>
        </p:txBody>
      </p:sp>
      <p:sp>
        <p:nvSpPr>
          <p:cNvPr id="56" name="Shape 56"/>
          <p:cNvSpPr txBox="1"/>
          <p:nvPr>
            <p:ph type="ctrTitle"/>
          </p:nvPr>
        </p:nvSpPr>
        <p:spPr>
          <a:xfrm>
            <a:off x="152400" y="1200150"/>
            <a:ext cx="4953000" cy="1771650"/>
          </a:xfrm>
          <a:prstGeom prst="rect">
            <a:avLst/>
          </a:prstGeom>
          <a:noFill/>
          <a:ln>
            <a:noFill/>
          </a:ln>
        </p:spPr>
        <p:txBody>
          <a:bodyPr anchorCtr="0" anchor="t" bIns="91425" lIns="91425" rIns="91425" tIns="91425"/>
          <a:lstStyle>
            <a:lvl1pPr indent="0" marL="0" marR="0" rtl="0" algn="r">
              <a:spcBef>
                <a:spcPts val="0"/>
              </a:spcBef>
              <a:spcAft>
                <a:spcPts val="0"/>
              </a:spcAft>
              <a:defRPr/>
            </a:lvl1pPr>
            <a:lvl2pPr indent="0" marL="0" marR="0" rtl="0" algn="r">
              <a:spcBef>
                <a:spcPts val="0"/>
              </a:spcBef>
              <a:spcAft>
                <a:spcPts val="0"/>
              </a:spcAft>
              <a:defRPr/>
            </a:lvl2pPr>
            <a:lvl3pPr indent="0" marL="0" marR="0" rtl="0" algn="r">
              <a:spcBef>
                <a:spcPts val="0"/>
              </a:spcBef>
              <a:spcAft>
                <a:spcPts val="0"/>
              </a:spcAft>
              <a:defRPr/>
            </a:lvl3pPr>
            <a:lvl4pPr indent="0" marL="0" marR="0" rtl="0" algn="r">
              <a:spcBef>
                <a:spcPts val="0"/>
              </a:spcBef>
              <a:spcAft>
                <a:spcPts val="0"/>
              </a:spcAft>
              <a:defRPr/>
            </a:lvl4pPr>
            <a:lvl5pPr indent="0" marL="0" marR="0" rtl="0" algn="r">
              <a:spcBef>
                <a:spcPts val="0"/>
              </a:spcBef>
              <a:spcAft>
                <a:spcPts val="0"/>
              </a:spcAft>
              <a:defRPr/>
            </a:lvl5pPr>
            <a:lvl6pPr indent="-12654" marL="457154" marR="0" rtl="0" algn="r">
              <a:spcBef>
                <a:spcPts val="0"/>
              </a:spcBef>
              <a:spcAft>
                <a:spcPts val="0"/>
              </a:spcAft>
              <a:defRPr/>
            </a:lvl6pPr>
            <a:lvl7pPr indent="-12609" marL="914310" marR="0" rtl="0" algn="r">
              <a:spcBef>
                <a:spcPts val="0"/>
              </a:spcBef>
              <a:spcAft>
                <a:spcPts val="0"/>
              </a:spcAft>
              <a:defRPr/>
            </a:lvl7pPr>
            <a:lvl8pPr indent="-12563" marL="1371464" marR="0" rtl="0" algn="r">
              <a:spcBef>
                <a:spcPts val="0"/>
              </a:spcBef>
              <a:spcAft>
                <a:spcPts val="0"/>
              </a:spcAft>
              <a:defRPr/>
            </a:lvl8pPr>
            <a:lvl9pPr indent="-12519" marL="1828619" marR="0" rtl="0" algn="r">
              <a:spcBef>
                <a:spcPts val="0"/>
              </a:spcBef>
              <a:spcAft>
                <a:spcPts val="0"/>
              </a:spcAft>
              <a:defRPr/>
            </a:lvl9pPr>
          </a:lstStyle>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11_Title Slide">
    <p:spTree>
      <p:nvGrpSpPr>
        <p:cNvPr id="57" name="Shape 57"/>
        <p:cNvGrpSpPr/>
        <p:nvPr/>
      </p:nvGrpSpPr>
      <p:grpSpPr>
        <a:xfrm>
          <a:off x="0" y="0"/>
          <a:ext cx="0" cy="0"/>
          <a:chOff x="0" y="0"/>
          <a:chExt cx="0" cy="0"/>
        </a:xfrm>
      </p:grpSpPr>
      <p:sp>
        <p:nvSpPr>
          <p:cNvPr id="58" name="Shape 58"/>
          <p:cNvSpPr/>
          <p:nvPr/>
        </p:nvSpPr>
        <p:spPr>
          <a:xfrm>
            <a:off x="5410200" y="2971800"/>
            <a:ext cx="3063240" cy="20574"/>
          </a:xfrm>
          <a:prstGeom prst="roundRect">
            <a:avLst>
              <a:gd fmla="val 16667" name="adj"/>
            </a:avLst>
          </a:prstGeom>
          <a:solidFill>
            <a:schemeClr val="lt1"/>
          </a:solidFill>
          <a:ln>
            <a:noFill/>
          </a:ln>
        </p:spPr>
        <p:txBody>
          <a:bodyPr anchorCtr="0" anchor="ctr" bIns="45700" lIns="91425" rIns="91425" tIns="45700">
            <a:noAutofit/>
          </a:bodyPr>
          <a:lstStyle/>
          <a:p>
            <a:pPr indent="0" lvl="0" marL="0" marR="0" rtl="0" algn="ctr">
              <a:spcBef>
                <a:spcPts val="0"/>
              </a:spcBef>
              <a:buNone/>
            </a:pPr>
            <a:r>
              <a:t/>
            </a:r>
            <a:endParaRPr b="0" baseline="0" i="0" sz="1800" u="none" cap="none" strike="noStrike">
              <a:solidFill>
                <a:schemeClr val="lt1"/>
              </a:solidFill>
              <a:latin typeface="Calibri"/>
              <a:ea typeface="Calibri"/>
              <a:cs typeface="Calibri"/>
              <a:sym typeface="Calibri"/>
            </a:endParaRPr>
          </a:p>
        </p:txBody>
      </p:sp>
      <p:sp>
        <p:nvSpPr>
          <p:cNvPr id="59" name="Shape 59"/>
          <p:cNvSpPr txBox="1"/>
          <p:nvPr>
            <p:ph type="ctrTitle"/>
          </p:nvPr>
        </p:nvSpPr>
        <p:spPr>
          <a:xfrm>
            <a:off x="152400" y="1200150"/>
            <a:ext cx="4953000" cy="1771650"/>
          </a:xfrm>
          <a:prstGeom prst="rect">
            <a:avLst/>
          </a:prstGeom>
          <a:noFill/>
          <a:ln>
            <a:noFill/>
          </a:ln>
        </p:spPr>
        <p:txBody>
          <a:bodyPr anchorCtr="0" anchor="t" bIns="91425" lIns="91425" rIns="91425" tIns="91425"/>
          <a:lstStyle>
            <a:lvl1pPr indent="0" marL="0" marR="0" rtl="0" algn="r">
              <a:spcBef>
                <a:spcPts val="0"/>
              </a:spcBef>
              <a:spcAft>
                <a:spcPts val="0"/>
              </a:spcAft>
              <a:defRPr/>
            </a:lvl1pPr>
            <a:lvl2pPr indent="0" marL="0" marR="0" rtl="0" algn="r">
              <a:spcBef>
                <a:spcPts val="0"/>
              </a:spcBef>
              <a:spcAft>
                <a:spcPts val="0"/>
              </a:spcAft>
              <a:defRPr/>
            </a:lvl2pPr>
            <a:lvl3pPr indent="0" marL="0" marR="0" rtl="0" algn="r">
              <a:spcBef>
                <a:spcPts val="0"/>
              </a:spcBef>
              <a:spcAft>
                <a:spcPts val="0"/>
              </a:spcAft>
              <a:defRPr/>
            </a:lvl3pPr>
            <a:lvl4pPr indent="0" marL="0" marR="0" rtl="0" algn="r">
              <a:spcBef>
                <a:spcPts val="0"/>
              </a:spcBef>
              <a:spcAft>
                <a:spcPts val="0"/>
              </a:spcAft>
              <a:defRPr/>
            </a:lvl4pPr>
            <a:lvl5pPr indent="0" marL="0" marR="0" rtl="0" algn="r">
              <a:spcBef>
                <a:spcPts val="0"/>
              </a:spcBef>
              <a:spcAft>
                <a:spcPts val="0"/>
              </a:spcAft>
              <a:defRPr/>
            </a:lvl5pPr>
            <a:lvl6pPr indent="-12654" marL="457154" marR="0" rtl="0" algn="r">
              <a:spcBef>
                <a:spcPts val="0"/>
              </a:spcBef>
              <a:spcAft>
                <a:spcPts val="0"/>
              </a:spcAft>
              <a:defRPr/>
            </a:lvl6pPr>
            <a:lvl7pPr indent="-12609" marL="914310" marR="0" rtl="0" algn="r">
              <a:spcBef>
                <a:spcPts val="0"/>
              </a:spcBef>
              <a:spcAft>
                <a:spcPts val="0"/>
              </a:spcAft>
              <a:defRPr/>
            </a:lvl7pPr>
            <a:lvl8pPr indent="-12563" marL="1371464" marR="0" rtl="0" algn="r">
              <a:spcBef>
                <a:spcPts val="0"/>
              </a:spcBef>
              <a:spcAft>
                <a:spcPts val="0"/>
              </a:spcAft>
              <a:defRPr/>
            </a:lvl8pPr>
            <a:lvl9pPr indent="-12519" marL="1828619" marR="0" rtl="0" algn="r">
              <a:spcBef>
                <a:spcPts val="0"/>
              </a:spcBef>
              <a:spcAft>
                <a:spcPts val="0"/>
              </a:spcAft>
              <a:defRPr/>
            </a:lvl9pPr>
          </a:lstStyle>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12_Title Slide">
    <p:spTree>
      <p:nvGrpSpPr>
        <p:cNvPr id="60" name="Shape 60"/>
        <p:cNvGrpSpPr/>
        <p:nvPr/>
      </p:nvGrpSpPr>
      <p:grpSpPr>
        <a:xfrm>
          <a:off x="0" y="0"/>
          <a:ext cx="0" cy="0"/>
          <a:chOff x="0" y="0"/>
          <a:chExt cx="0" cy="0"/>
        </a:xfrm>
      </p:grpSpPr>
      <p:sp>
        <p:nvSpPr>
          <p:cNvPr id="61" name="Shape 61"/>
          <p:cNvSpPr/>
          <p:nvPr/>
        </p:nvSpPr>
        <p:spPr>
          <a:xfrm>
            <a:off x="5410200" y="2971800"/>
            <a:ext cx="3063240" cy="20574"/>
          </a:xfrm>
          <a:prstGeom prst="roundRect">
            <a:avLst>
              <a:gd fmla="val 16667" name="adj"/>
            </a:avLst>
          </a:prstGeom>
          <a:solidFill>
            <a:schemeClr val="lt1"/>
          </a:solidFill>
          <a:ln>
            <a:noFill/>
          </a:ln>
        </p:spPr>
        <p:txBody>
          <a:bodyPr anchorCtr="0" anchor="ctr" bIns="45700" lIns="91425" rIns="91425" tIns="45700">
            <a:noAutofit/>
          </a:bodyPr>
          <a:lstStyle/>
          <a:p>
            <a:pPr indent="0" lvl="0" marL="0" marR="0" rtl="0" algn="ctr">
              <a:spcBef>
                <a:spcPts val="0"/>
              </a:spcBef>
              <a:buNone/>
            </a:pPr>
            <a:r>
              <a:t/>
            </a:r>
            <a:endParaRPr b="0" baseline="0" i="0" sz="1800" u="none" cap="none" strike="noStrike">
              <a:solidFill>
                <a:schemeClr val="lt1"/>
              </a:solidFill>
              <a:latin typeface="Calibri"/>
              <a:ea typeface="Calibri"/>
              <a:cs typeface="Calibri"/>
              <a:sym typeface="Calibri"/>
            </a:endParaRPr>
          </a:p>
        </p:txBody>
      </p:sp>
      <p:sp>
        <p:nvSpPr>
          <p:cNvPr id="62" name="Shape 62"/>
          <p:cNvSpPr txBox="1"/>
          <p:nvPr>
            <p:ph type="ctrTitle"/>
          </p:nvPr>
        </p:nvSpPr>
        <p:spPr>
          <a:xfrm>
            <a:off x="152400" y="1200150"/>
            <a:ext cx="4953000" cy="1771650"/>
          </a:xfrm>
          <a:prstGeom prst="rect">
            <a:avLst/>
          </a:prstGeom>
          <a:noFill/>
          <a:ln>
            <a:noFill/>
          </a:ln>
        </p:spPr>
        <p:txBody>
          <a:bodyPr anchorCtr="0" anchor="t" bIns="91425" lIns="91425" rIns="91425" tIns="91425"/>
          <a:lstStyle>
            <a:lvl1pPr indent="0" marL="0" marR="0" rtl="0" algn="r">
              <a:spcBef>
                <a:spcPts val="0"/>
              </a:spcBef>
              <a:spcAft>
                <a:spcPts val="0"/>
              </a:spcAft>
              <a:defRPr/>
            </a:lvl1pPr>
            <a:lvl2pPr indent="0" marL="0" marR="0" rtl="0" algn="r">
              <a:spcBef>
                <a:spcPts val="0"/>
              </a:spcBef>
              <a:spcAft>
                <a:spcPts val="0"/>
              </a:spcAft>
              <a:defRPr/>
            </a:lvl2pPr>
            <a:lvl3pPr indent="0" marL="0" marR="0" rtl="0" algn="r">
              <a:spcBef>
                <a:spcPts val="0"/>
              </a:spcBef>
              <a:spcAft>
                <a:spcPts val="0"/>
              </a:spcAft>
              <a:defRPr/>
            </a:lvl3pPr>
            <a:lvl4pPr indent="0" marL="0" marR="0" rtl="0" algn="r">
              <a:spcBef>
                <a:spcPts val="0"/>
              </a:spcBef>
              <a:spcAft>
                <a:spcPts val="0"/>
              </a:spcAft>
              <a:defRPr/>
            </a:lvl4pPr>
            <a:lvl5pPr indent="0" marL="0" marR="0" rtl="0" algn="r">
              <a:spcBef>
                <a:spcPts val="0"/>
              </a:spcBef>
              <a:spcAft>
                <a:spcPts val="0"/>
              </a:spcAft>
              <a:defRPr/>
            </a:lvl5pPr>
            <a:lvl6pPr indent="-12654" marL="457154" marR="0" rtl="0" algn="r">
              <a:spcBef>
                <a:spcPts val="0"/>
              </a:spcBef>
              <a:spcAft>
                <a:spcPts val="0"/>
              </a:spcAft>
              <a:defRPr/>
            </a:lvl6pPr>
            <a:lvl7pPr indent="-12609" marL="914310" marR="0" rtl="0" algn="r">
              <a:spcBef>
                <a:spcPts val="0"/>
              </a:spcBef>
              <a:spcAft>
                <a:spcPts val="0"/>
              </a:spcAft>
              <a:defRPr/>
            </a:lvl7pPr>
            <a:lvl8pPr indent="-12563" marL="1371464" marR="0" rtl="0" algn="r">
              <a:spcBef>
                <a:spcPts val="0"/>
              </a:spcBef>
              <a:spcAft>
                <a:spcPts val="0"/>
              </a:spcAft>
              <a:defRPr/>
            </a:lvl8pPr>
            <a:lvl9pPr indent="-12519" marL="1828619" marR="0" rtl="0" algn="r">
              <a:spcBef>
                <a:spcPts val="0"/>
              </a:spcBef>
              <a:spcAft>
                <a:spcPts val="0"/>
              </a:spcAft>
              <a:defRPr/>
            </a:lvl9pPr>
          </a:lstStyle>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13_Title Slide">
    <p:spTree>
      <p:nvGrpSpPr>
        <p:cNvPr id="63" name="Shape 63"/>
        <p:cNvGrpSpPr/>
        <p:nvPr/>
      </p:nvGrpSpPr>
      <p:grpSpPr>
        <a:xfrm>
          <a:off x="0" y="0"/>
          <a:ext cx="0" cy="0"/>
          <a:chOff x="0" y="0"/>
          <a:chExt cx="0" cy="0"/>
        </a:xfrm>
      </p:grpSpPr>
      <p:sp>
        <p:nvSpPr>
          <p:cNvPr id="64" name="Shape 64"/>
          <p:cNvSpPr/>
          <p:nvPr/>
        </p:nvSpPr>
        <p:spPr>
          <a:xfrm>
            <a:off x="5410200" y="2971800"/>
            <a:ext cx="3063240" cy="20574"/>
          </a:xfrm>
          <a:prstGeom prst="roundRect">
            <a:avLst>
              <a:gd fmla="val 16667" name="adj"/>
            </a:avLst>
          </a:prstGeom>
          <a:solidFill>
            <a:schemeClr val="lt1"/>
          </a:solidFill>
          <a:ln>
            <a:noFill/>
          </a:ln>
        </p:spPr>
        <p:txBody>
          <a:bodyPr anchorCtr="0" anchor="ctr" bIns="45700" lIns="91425" rIns="91425" tIns="45700">
            <a:noAutofit/>
          </a:bodyPr>
          <a:lstStyle/>
          <a:p>
            <a:pPr indent="0" lvl="0" marL="0" marR="0" rtl="0" algn="ctr">
              <a:spcBef>
                <a:spcPts val="0"/>
              </a:spcBef>
              <a:buNone/>
            </a:pPr>
            <a:r>
              <a:t/>
            </a:r>
            <a:endParaRPr b="0" baseline="0" i="0" sz="1800" u="none" cap="none" strike="noStrike">
              <a:solidFill>
                <a:schemeClr val="lt1"/>
              </a:solidFill>
              <a:latin typeface="Calibri"/>
              <a:ea typeface="Calibri"/>
              <a:cs typeface="Calibri"/>
              <a:sym typeface="Calibri"/>
            </a:endParaRPr>
          </a:p>
        </p:txBody>
      </p:sp>
      <p:sp>
        <p:nvSpPr>
          <p:cNvPr id="65" name="Shape 65"/>
          <p:cNvSpPr txBox="1"/>
          <p:nvPr>
            <p:ph type="ctrTitle"/>
          </p:nvPr>
        </p:nvSpPr>
        <p:spPr>
          <a:xfrm>
            <a:off x="152400" y="1200150"/>
            <a:ext cx="4953000" cy="1771650"/>
          </a:xfrm>
          <a:prstGeom prst="rect">
            <a:avLst/>
          </a:prstGeom>
          <a:noFill/>
          <a:ln>
            <a:noFill/>
          </a:ln>
        </p:spPr>
        <p:txBody>
          <a:bodyPr anchorCtr="0" anchor="t" bIns="91425" lIns="91425" rIns="91425" tIns="91425"/>
          <a:lstStyle>
            <a:lvl1pPr indent="0" marL="0" marR="0" rtl="0" algn="r">
              <a:spcBef>
                <a:spcPts val="0"/>
              </a:spcBef>
              <a:spcAft>
                <a:spcPts val="0"/>
              </a:spcAft>
              <a:defRPr/>
            </a:lvl1pPr>
            <a:lvl2pPr indent="0" marL="0" marR="0" rtl="0" algn="r">
              <a:spcBef>
                <a:spcPts val="0"/>
              </a:spcBef>
              <a:spcAft>
                <a:spcPts val="0"/>
              </a:spcAft>
              <a:defRPr/>
            </a:lvl2pPr>
            <a:lvl3pPr indent="0" marL="0" marR="0" rtl="0" algn="r">
              <a:spcBef>
                <a:spcPts val="0"/>
              </a:spcBef>
              <a:spcAft>
                <a:spcPts val="0"/>
              </a:spcAft>
              <a:defRPr/>
            </a:lvl3pPr>
            <a:lvl4pPr indent="0" marL="0" marR="0" rtl="0" algn="r">
              <a:spcBef>
                <a:spcPts val="0"/>
              </a:spcBef>
              <a:spcAft>
                <a:spcPts val="0"/>
              </a:spcAft>
              <a:defRPr/>
            </a:lvl4pPr>
            <a:lvl5pPr indent="0" marL="0" marR="0" rtl="0" algn="r">
              <a:spcBef>
                <a:spcPts val="0"/>
              </a:spcBef>
              <a:spcAft>
                <a:spcPts val="0"/>
              </a:spcAft>
              <a:defRPr/>
            </a:lvl5pPr>
            <a:lvl6pPr indent="-12654" marL="457154" marR="0" rtl="0" algn="r">
              <a:spcBef>
                <a:spcPts val="0"/>
              </a:spcBef>
              <a:spcAft>
                <a:spcPts val="0"/>
              </a:spcAft>
              <a:defRPr/>
            </a:lvl6pPr>
            <a:lvl7pPr indent="-12609" marL="914310" marR="0" rtl="0" algn="r">
              <a:spcBef>
                <a:spcPts val="0"/>
              </a:spcBef>
              <a:spcAft>
                <a:spcPts val="0"/>
              </a:spcAft>
              <a:defRPr/>
            </a:lvl7pPr>
            <a:lvl8pPr indent="-12563" marL="1371464" marR="0" rtl="0" algn="r">
              <a:spcBef>
                <a:spcPts val="0"/>
              </a:spcBef>
              <a:spcAft>
                <a:spcPts val="0"/>
              </a:spcAft>
              <a:defRPr/>
            </a:lvl8pPr>
            <a:lvl9pPr indent="-12519" marL="1828619" marR="0" rtl="0" algn="r">
              <a:spcBef>
                <a:spcPts val="0"/>
              </a:spcBef>
              <a:spcAft>
                <a:spcPts val="0"/>
              </a:spcAft>
              <a:defRPr/>
            </a:lvl9pPr>
          </a:lstStyle>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14_Title Slide">
    <p:spTree>
      <p:nvGrpSpPr>
        <p:cNvPr id="66" name="Shape 66"/>
        <p:cNvGrpSpPr/>
        <p:nvPr/>
      </p:nvGrpSpPr>
      <p:grpSpPr>
        <a:xfrm>
          <a:off x="0" y="0"/>
          <a:ext cx="0" cy="0"/>
          <a:chOff x="0" y="0"/>
          <a:chExt cx="0" cy="0"/>
        </a:xfrm>
      </p:grpSpPr>
      <p:sp>
        <p:nvSpPr>
          <p:cNvPr id="67" name="Shape 67"/>
          <p:cNvSpPr/>
          <p:nvPr/>
        </p:nvSpPr>
        <p:spPr>
          <a:xfrm>
            <a:off x="5410200" y="2971800"/>
            <a:ext cx="3063240" cy="20574"/>
          </a:xfrm>
          <a:prstGeom prst="roundRect">
            <a:avLst>
              <a:gd fmla="val 16667" name="adj"/>
            </a:avLst>
          </a:prstGeom>
          <a:solidFill>
            <a:schemeClr val="lt1"/>
          </a:solidFill>
          <a:ln>
            <a:noFill/>
          </a:ln>
        </p:spPr>
        <p:txBody>
          <a:bodyPr anchorCtr="0" anchor="ctr" bIns="45700" lIns="91425" rIns="91425" tIns="45700">
            <a:noAutofit/>
          </a:bodyPr>
          <a:lstStyle/>
          <a:p>
            <a:pPr indent="0" lvl="0" marL="0" marR="0" rtl="0" algn="ctr">
              <a:spcBef>
                <a:spcPts val="0"/>
              </a:spcBef>
              <a:buNone/>
            </a:pPr>
            <a:r>
              <a:t/>
            </a:r>
            <a:endParaRPr b="0" baseline="0" i="0" sz="1800" u="none" cap="none" strike="noStrike">
              <a:solidFill>
                <a:schemeClr val="lt1"/>
              </a:solidFill>
              <a:latin typeface="Calibri"/>
              <a:ea typeface="Calibri"/>
              <a:cs typeface="Calibri"/>
              <a:sym typeface="Calibri"/>
            </a:endParaRPr>
          </a:p>
        </p:txBody>
      </p:sp>
      <p:sp>
        <p:nvSpPr>
          <p:cNvPr id="68" name="Shape 68"/>
          <p:cNvSpPr txBox="1"/>
          <p:nvPr>
            <p:ph type="ctrTitle"/>
          </p:nvPr>
        </p:nvSpPr>
        <p:spPr>
          <a:xfrm>
            <a:off x="152400" y="1200150"/>
            <a:ext cx="4953000" cy="1771650"/>
          </a:xfrm>
          <a:prstGeom prst="rect">
            <a:avLst/>
          </a:prstGeom>
          <a:noFill/>
          <a:ln>
            <a:noFill/>
          </a:ln>
        </p:spPr>
        <p:txBody>
          <a:bodyPr anchorCtr="0" anchor="t" bIns="91425" lIns="91425" rIns="91425" tIns="91425"/>
          <a:lstStyle>
            <a:lvl1pPr indent="0" marL="0" marR="0" rtl="0" algn="r">
              <a:spcBef>
                <a:spcPts val="0"/>
              </a:spcBef>
              <a:spcAft>
                <a:spcPts val="0"/>
              </a:spcAft>
              <a:defRPr/>
            </a:lvl1pPr>
            <a:lvl2pPr indent="0" marL="0" marR="0" rtl="0" algn="r">
              <a:spcBef>
                <a:spcPts val="0"/>
              </a:spcBef>
              <a:spcAft>
                <a:spcPts val="0"/>
              </a:spcAft>
              <a:defRPr/>
            </a:lvl2pPr>
            <a:lvl3pPr indent="0" marL="0" marR="0" rtl="0" algn="r">
              <a:spcBef>
                <a:spcPts val="0"/>
              </a:spcBef>
              <a:spcAft>
                <a:spcPts val="0"/>
              </a:spcAft>
              <a:defRPr/>
            </a:lvl3pPr>
            <a:lvl4pPr indent="0" marL="0" marR="0" rtl="0" algn="r">
              <a:spcBef>
                <a:spcPts val="0"/>
              </a:spcBef>
              <a:spcAft>
                <a:spcPts val="0"/>
              </a:spcAft>
              <a:defRPr/>
            </a:lvl4pPr>
            <a:lvl5pPr indent="0" marL="0" marR="0" rtl="0" algn="r">
              <a:spcBef>
                <a:spcPts val="0"/>
              </a:spcBef>
              <a:spcAft>
                <a:spcPts val="0"/>
              </a:spcAft>
              <a:defRPr/>
            </a:lvl5pPr>
            <a:lvl6pPr indent="-12654" marL="457154" marR="0" rtl="0" algn="r">
              <a:spcBef>
                <a:spcPts val="0"/>
              </a:spcBef>
              <a:spcAft>
                <a:spcPts val="0"/>
              </a:spcAft>
              <a:defRPr/>
            </a:lvl6pPr>
            <a:lvl7pPr indent="-12609" marL="914310" marR="0" rtl="0" algn="r">
              <a:spcBef>
                <a:spcPts val="0"/>
              </a:spcBef>
              <a:spcAft>
                <a:spcPts val="0"/>
              </a:spcAft>
              <a:defRPr/>
            </a:lvl7pPr>
            <a:lvl8pPr indent="-12563" marL="1371464" marR="0" rtl="0" algn="r">
              <a:spcBef>
                <a:spcPts val="0"/>
              </a:spcBef>
              <a:spcAft>
                <a:spcPts val="0"/>
              </a:spcAft>
              <a:defRPr/>
            </a:lvl8pPr>
            <a:lvl9pPr indent="-12519" marL="1828619" marR="0" rtl="0" algn="r">
              <a:spcBef>
                <a:spcPts val="0"/>
              </a:spcBef>
              <a:spcAft>
                <a:spcPts val="0"/>
              </a:spcAft>
              <a:defRPr/>
            </a:lvl9pPr>
          </a:lstStyle>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15_Title Slide">
    <p:spTree>
      <p:nvGrpSpPr>
        <p:cNvPr id="69" name="Shape 69"/>
        <p:cNvGrpSpPr/>
        <p:nvPr/>
      </p:nvGrpSpPr>
      <p:grpSpPr>
        <a:xfrm>
          <a:off x="0" y="0"/>
          <a:ext cx="0" cy="0"/>
          <a:chOff x="0" y="0"/>
          <a:chExt cx="0" cy="0"/>
        </a:xfrm>
      </p:grpSpPr>
      <p:sp>
        <p:nvSpPr>
          <p:cNvPr id="70" name="Shape 70"/>
          <p:cNvSpPr/>
          <p:nvPr/>
        </p:nvSpPr>
        <p:spPr>
          <a:xfrm>
            <a:off x="5410200" y="2971800"/>
            <a:ext cx="3063240" cy="20574"/>
          </a:xfrm>
          <a:prstGeom prst="roundRect">
            <a:avLst>
              <a:gd fmla="val 16667" name="adj"/>
            </a:avLst>
          </a:prstGeom>
          <a:solidFill>
            <a:schemeClr val="lt1"/>
          </a:solidFill>
          <a:ln>
            <a:noFill/>
          </a:ln>
        </p:spPr>
        <p:txBody>
          <a:bodyPr anchorCtr="0" anchor="ctr" bIns="45700" lIns="91425" rIns="91425" tIns="45700">
            <a:noAutofit/>
          </a:bodyPr>
          <a:lstStyle/>
          <a:p>
            <a:pPr indent="0" lvl="0" marL="0" marR="0" rtl="0" algn="ctr">
              <a:spcBef>
                <a:spcPts val="0"/>
              </a:spcBef>
              <a:buNone/>
            </a:pPr>
            <a:r>
              <a:t/>
            </a:r>
            <a:endParaRPr b="0" baseline="0" i="0" sz="1800" u="none" cap="none" strike="noStrike">
              <a:solidFill>
                <a:schemeClr val="lt1"/>
              </a:solidFill>
              <a:latin typeface="Calibri"/>
              <a:ea typeface="Calibri"/>
              <a:cs typeface="Calibri"/>
              <a:sym typeface="Calibri"/>
            </a:endParaRPr>
          </a:p>
        </p:txBody>
      </p:sp>
      <p:sp>
        <p:nvSpPr>
          <p:cNvPr id="71" name="Shape 71"/>
          <p:cNvSpPr txBox="1"/>
          <p:nvPr>
            <p:ph type="ctrTitle"/>
          </p:nvPr>
        </p:nvSpPr>
        <p:spPr>
          <a:xfrm>
            <a:off x="152400" y="1200150"/>
            <a:ext cx="4953000" cy="1771650"/>
          </a:xfrm>
          <a:prstGeom prst="rect">
            <a:avLst/>
          </a:prstGeom>
          <a:noFill/>
          <a:ln>
            <a:noFill/>
          </a:ln>
        </p:spPr>
        <p:txBody>
          <a:bodyPr anchorCtr="0" anchor="t" bIns="91425" lIns="91425" rIns="91425" tIns="91425"/>
          <a:lstStyle>
            <a:lvl1pPr indent="0" marL="0" marR="0" rtl="0" algn="r">
              <a:spcBef>
                <a:spcPts val="0"/>
              </a:spcBef>
              <a:spcAft>
                <a:spcPts val="0"/>
              </a:spcAft>
              <a:defRPr/>
            </a:lvl1pPr>
            <a:lvl2pPr indent="0" marL="0" marR="0" rtl="0" algn="r">
              <a:spcBef>
                <a:spcPts val="0"/>
              </a:spcBef>
              <a:spcAft>
                <a:spcPts val="0"/>
              </a:spcAft>
              <a:defRPr/>
            </a:lvl2pPr>
            <a:lvl3pPr indent="0" marL="0" marR="0" rtl="0" algn="r">
              <a:spcBef>
                <a:spcPts val="0"/>
              </a:spcBef>
              <a:spcAft>
                <a:spcPts val="0"/>
              </a:spcAft>
              <a:defRPr/>
            </a:lvl3pPr>
            <a:lvl4pPr indent="0" marL="0" marR="0" rtl="0" algn="r">
              <a:spcBef>
                <a:spcPts val="0"/>
              </a:spcBef>
              <a:spcAft>
                <a:spcPts val="0"/>
              </a:spcAft>
              <a:defRPr/>
            </a:lvl4pPr>
            <a:lvl5pPr indent="0" marL="0" marR="0" rtl="0" algn="r">
              <a:spcBef>
                <a:spcPts val="0"/>
              </a:spcBef>
              <a:spcAft>
                <a:spcPts val="0"/>
              </a:spcAft>
              <a:defRPr/>
            </a:lvl5pPr>
            <a:lvl6pPr indent="-12654" marL="457154" marR="0" rtl="0" algn="r">
              <a:spcBef>
                <a:spcPts val="0"/>
              </a:spcBef>
              <a:spcAft>
                <a:spcPts val="0"/>
              </a:spcAft>
              <a:defRPr/>
            </a:lvl6pPr>
            <a:lvl7pPr indent="-12609" marL="914310" marR="0" rtl="0" algn="r">
              <a:spcBef>
                <a:spcPts val="0"/>
              </a:spcBef>
              <a:spcAft>
                <a:spcPts val="0"/>
              </a:spcAft>
              <a:defRPr/>
            </a:lvl7pPr>
            <a:lvl8pPr indent="-12563" marL="1371464" marR="0" rtl="0" algn="r">
              <a:spcBef>
                <a:spcPts val="0"/>
              </a:spcBef>
              <a:spcAft>
                <a:spcPts val="0"/>
              </a:spcAft>
              <a:defRPr/>
            </a:lvl8pPr>
            <a:lvl9pPr indent="-12519" marL="1828619" marR="0" rtl="0" algn="r">
              <a:spcBef>
                <a:spcPts val="0"/>
              </a:spcBef>
              <a:spcAft>
                <a:spcPts val="0"/>
              </a:spcAft>
              <a:defRPr/>
            </a:lvl9pPr>
          </a:lstStyle>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16_Title Slide">
    <p:spTree>
      <p:nvGrpSpPr>
        <p:cNvPr id="72" name="Shape 72"/>
        <p:cNvGrpSpPr/>
        <p:nvPr/>
      </p:nvGrpSpPr>
      <p:grpSpPr>
        <a:xfrm>
          <a:off x="0" y="0"/>
          <a:ext cx="0" cy="0"/>
          <a:chOff x="0" y="0"/>
          <a:chExt cx="0" cy="0"/>
        </a:xfrm>
      </p:grpSpPr>
      <p:sp>
        <p:nvSpPr>
          <p:cNvPr id="73" name="Shape 73"/>
          <p:cNvSpPr/>
          <p:nvPr/>
        </p:nvSpPr>
        <p:spPr>
          <a:xfrm>
            <a:off x="5410200" y="2971800"/>
            <a:ext cx="3063240" cy="20574"/>
          </a:xfrm>
          <a:prstGeom prst="roundRect">
            <a:avLst>
              <a:gd fmla="val 16667" name="adj"/>
            </a:avLst>
          </a:prstGeom>
          <a:solidFill>
            <a:schemeClr val="lt1"/>
          </a:solidFill>
          <a:ln>
            <a:noFill/>
          </a:ln>
        </p:spPr>
        <p:txBody>
          <a:bodyPr anchorCtr="0" anchor="ctr" bIns="45700" lIns="91425" rIns="91425" tIns="45700">
            <a:noAutofit/>
          </a:bodyPr>
          <a:lstStyle/>
          <a:p>
            <a:pPr indent="0" lvl="0" marL="0" marR="0" rtl="0" algn="ctr">
              <a:spcBef>
                <a:spcPts val="0"/>
              </a:spcBef>
              <a:buNone/>
            </a:pPr>
            <a:r>
              <a:t/>
            </a:r>
            <a:endParaRPr b="0" baseline="0" i="0" sz="1800" u="none" cap="none" strike="noStrike">
              <a:solidFill>
                <a:schemeClr val="lt1"/>
              </a:solidFill>
              <a:latin typeface="Calibri"/>
              <a:ea typeface="Calibri"/>
              <a:cs typeface="Calibri"/>
              <a:sym typeface="Calibri"/>
            </a:endParaRPr>
          </a:p>
        </p:txBody>
      </p:sp>
      <p:sp>
        <p:nvSpPr>
          <p:cNvPr id="74" name="Shape 74"/>
          <p:cNvSpPr txBox="1"/>
          <p:nvPr>
            <p:ph type="ctrTitle"/>
          </p:nvPr>
        </p:nvSpPr>
        <p:spPr>
          <a:xfrm>
            <a:off x="152400" y="1200150"/>
            <a:ext cx="4953000" cy="1771650"/>
          </a:xfrm>
          <a:prstGeom prst="rect">
            <a:avLst/>
          </a:prstGeom>
          <a:noFill/>
          <a:ln>
            <a:noFill/>
          </a:ln>
        </p:spPr>
        <p:txBody>
          <a:bodyPr anchorCtr="0" anchor="t" bIns="91425" lIns="91425" rIns="91425" tIns="91425"/>
          <a:lstStyle>
            <a:lvl1pPr indent="0" marL="0" marR="0" rtl="0" algn="r">
              <a:spcBef>
                <a:spcPts val="0"/>
              </a:spcBef>
              <a:spcAft>
                <a:spcPts val="0"/>
              </a:spcAft>
              <a:defRPr/>
            </a:lvl1pPr>
            <a:lvl2pPr indent="0" marL="0" marR="0" rtl="0" algn="r">
              <a:spcBef>
                <a:spcPts val="0"/>
              </a:spcBef>
              <a:spcAft>
                <a:spcPts val="0"/>
              </a:spcAft>
              <a:defRPr/>
            </a:lvl2pPr>
            <a:lvl3pPr indent="0" marL="0" marR="0" rtl="0" algn="r">
              <a:spcBef>
                <a:spcPts val="0"/>
              </a:spcBef>
              <a:spcAft>
                <a:spcPts val="0"/>
              </a:spcAft>
              <a:defRPr/>
            </a:lvl3pPr>
            <a:lvl4pPr indent="0" marL="0" marR="0" rtl="0" algn="r">
              <a:spcBef>
                <a:spcPts val="0"/>
              </a:spcBef>
              <a:spcAft>
                <a:spcPts val="0"/>
              </a:spcAft>
              <a:defRPr/>
            </a:lvl4pPr>
            <a:lvl5pPr indent="0" marL="0" marR="0" rtl="0" algn="r">
              <a:spcBef>
                <a:spcPts val="0"/>
              </a:spcBef>
              <a:spcAft>
                <a:spcPts val="0"/>
              </a:spcAft>
              <a:defRPr/>
            </a:lvl5pPr>
            <a:lvl6pPr indent="-12654" marL="457154" marR="0" rtl="0" algn="r">
              <a:spcBef>
                <a:spcPts val="0"/>
              </a:spcBef>
              <a:spcAft>
                <a:spcPts val="0"/>
              </a:spcAft>
              <a:defRPr/>
            </a:lvl6pPr>
            <a:lvl7pPr indent="-12609" marL="914310" marR="0" rtl="0" algn="r">
              <a:spcBef>
                <a:spcPts val="0"/>
              </a:spcBef>
              <a:spcAft>
                <a:spcPts val="0"/>
              </a:spcAft>
              <a:defRPr/>
            </a:lvl7pPr>
            <a:lvl8pPr indent="-12563" marL="1371464" marR="0" rtl="0" algn="r">
              <a:spcBef>
                <a:spcPts val="0"/>
              </a:spcBef>
              <a:spcAft>
                <a:spcPts val="0"/>
              </a:spcAft>
              <a:defRPr/>
            </a:lvl8pPr>
            <a:lvl9pPr indent="-12519" marL="1828619" marR="0" rtl="0" algn="r">
              <a:spcBef>
                <a:spcPts val="0"/>
              </a:spcBef>
              <a:spcAft>
                <a:spcPts val="0"/>
              </a:spcAft>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Title and Content">
    <p:spTree>
      <p:nvGrpSpPr>
        <p:cNvPr id="18" name="Shape 18"/>
        <p:cNvGrpSpPr/>
        <p:nvPr/>
      </p:nvGrpSpPr>
      <p:grpSpPr>
        <a:xfrm>
          <a:off x="0" y="0"/>
          <a:ext cx="0" cy="0"/>
          <a:chOff x="0" y="0"/>
          <a:chExt cx="0" cy="0"/>
        </a:xfrm>
      </p:grpSpPr>
      <p:sp>
        <p:nvSpPr>
          <p:cNvPr id="19" name="Shape 19"/>
          <p:cNvSpPr/>
          <p:nvPr/>
        </p:nvSpPr>
        <p:spPr>
          <a:xfrm>
            <a:off x="0" y="202570"/>
            <a:ext cx="281354" cy="288036"/>
          </a:xfrm>
          <a:prstGeom prst="rect">
            <a:avLst/>
          </a:prstGeom>
          <a:solidFill>
            <a:srgbClr val="002060"/>
          </a:solidFill>
          <a:ln>
            <a:noFill/>
          </a:ln>
        </p:spPr>
        <p:txBody>
          <a:bodyPr anchorCtr="0" anchor="ctr" bIns="45700" lIns="91425" rIns="91425" tIns="45700">
            <a:noAutofit/>
          </a:bodyPr>
          <a:lstStyle/>
          <a:p>
            <a:pPr indent="0" lvl="0" marL="0" marR="0" rtl="0" algn="ctr">
              <a:spcBef>
                <a:spcPts val="0"/>
              </a:spcBef>
              <a:spcAft>
                <a:spcPts val="0"/>
              </a:spcAft>
              <a:buNone/>
            </a:pPr>
            <a:r>
              <a:t/>
            </a:r>
            <a:endParaRPr b="0" baseline="0" i="0" sz="1800" u="none" cap="none" strike="noStrike">
              <a:solidFill>
                <a:schemeClr val="lt1"/>
              </a:solidFill>
              <a:latin typeface="Calibri"/>
              <a:ea typeface="Calibri"/>
              <a:cs typeface="Calibri"/>
              <a:sym typeface="Calibri"/>
            </a:endParaRPr>
          </a:p>
        </p:txBody>
      </p:sp>
      <p:cxnSp>
        <p:nvCxnSpPr>
          <p:cNvPr id="20" name="Shape 20"/>
          <p:cNvCxnSpPr/>
          <p:nvPr/>
        </p:nvCxnSpPr>
        <p:spPr>
          <a:xfrm>
            <a:off x="0" y="490606"/>
            <a:ext cx="9144000" cy="0"/>
          </a:xfrm>
          <a:prstGeom prst="straightConnector1">
            <a:avLst/>
          </a:prstGeom>
          <a:noFill/>
          <a:ln cap="flat" cmpd="sng" w="57150">
            <a:solidFill>
              <a:srgbClr val="FF9900"/>
            </a:solidFill>
            <a:prstDash val="solid"/>
            <a:round/>
            <a:headEnd len="med" w="med" type="none"/>
            <a:tailEnd len="med" w="med" type="none"/>
          </a:ln>
        </p:spPr>
      </p:cxnSp>
      <p:sp>
        <p:nvSpPr>
          <p:cNvPr id="21" name="Shape 21"/>
          <p:cNvSpPr/>
          <p:nvPr/>
        </p:nvSpPr>
        <p:spPr>
          <a:xfrm>
            <a:off x="0" y="5"/>
            <a:ext cx="281354" cy="226219"/>
          </a:xfrm>
          <a:prstGeom prst="rect">
            <a:avLst/>
          </a:prstGeom>
          <a:solidFill>
            <a:srgbClr val="FF9900"/>
          </a:solidFill>
          <a:ln>
            <a:noFill/>
          </a:ln>
        </p:spPr>
        <p:txBody>
          <a:bodyPr anchorCtr="0" anchor="ctr" bIns="45700" lIns="91425" rIns="91425" tIns="45700">
            <a:noAutofit/>
          </a:bodyPr>
          <a:lstStyle/>
          <a:p>
            <a:pPr indent="0" lvl="0" marL="0" marR="0" rtl="0" algn="ctr">
              <a:spcBef>
                <a:spcPts val="0"/>
              </a:spcBef>
              <a:spcAft>
                <a:spcPts val="0"/>
              </a:spcAft>
              <a:buNone/>
            </a:pPr>
            <a:r>
              <a:t/>
            </a:r>
            <a:endParaRPr b="0" baseline="0" i="0" sz="1800" u="none" cap="none" strike="noStrike">
              <a:solidFill>
                <a:schemeClr val="lt1"/>
              </a:solidFill>
              <a:latin typeface="Calibri"/>
              <a:ea typeface="Calibri"/>
              <a:cs typeface="Calibri"/>
              <a:sym typeface="Calibri"/>
            </a:endParaRPr>
          </a:p>
        </p:txBody>
      </p:sp>
      <p:sp>
        <p:nvSpPr>
          <p:cNvPr id="22" name="Shape 22"/>
          <p:cNvSpPr txBox="1"/>
          <p:nvPr>
            <p:ph idx="1" type="body"/>
          </p:nvPr>
        </p:nvSpPr>
        <p:spPr>
          <a:xfrm>
            <a:off x="457200" y="628650"/>
            <a:ext cx="8229600" cy="3394472"/>
          </a:xfrm>
          <a:prstGeom prst="rect">
            <a:avLst/>
          </a:prstGeom>
          <a:noFill/>
          <a:ln>
            <a:noFill/>
          </a:ln>
        </p:spPr>
        <p:txBody>
          <a:bodyPr anchorCtr="0" anchor="t" bIns="91425" lIns="91425" rIns="91425" tIns="91425"/>
          <a:lstStyle>
            <a:lvl1pPr rtl="0" algn="l">
              <a:spcBef>
                <a:spcPts val="0"/>
              </a:spcBef>
              <a:buClr>
                <a:srgbClr val="002060"/>
              </a:buClr>
              <a:buFont typeface="Arial"/>
              <a:buNone/>
              <a:defRPr/>
            </a:lvl1pPr>
            <a:lvl2pPr rtl="0" algn="l">
              <a:spcBef>
                <a:spcPts val="0"/>
              </a:spcBef>
              <a:buClr>
                <a:srgbClr val="002060"/>
              </a:buClr>
              <a:buFont typeface="Calibri"/>
              <a:buChar char="–"/>
              <a:defRPr/>
            </a:lvl2pPr>
            <a:lvl3pPr indent="-196730" marL="1200030" rtl="0" algn="l">
              <a:spcBef>
                <a:spcPts val="0"/>
              </a:spcBef>
              <a:buClr>
                <a:srgbClr val="002060"/>
              </a:buClr>
              <a:buFont typeface="Calibri"/>
              <a:buChar char="–"/>
              <a:defRPr/>
            </a:lvl3pPr>
            <a:lvl4pPr indent="-209383" marL="1657183" rtl="0" algn="l">
              <a:spcBef>
                <a:spcPts val="0"/>
              </a:spcBef>
              <a:buClr>
                <a:srgbClr val="002060"/>
              </a:buClr>
              <a:buFont typeface="Calibri"/>
              <a:buChar char="–"/>
              <a:defRPr/>
            </a:lvl4pPr>
            <a:lvl5pPr rtl="0" algn="l">
              <a:spcBef>
                <a:spcPts val="0"/>
              </a:spcBef>
              <a:buClr>
                <a:srgbClr val="002060"/>
              </a:buClr>
              <a:buFont typeface="Calibri"/>
              <a:buChar char="–"/>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23" name="Shape 23"/>
          <p:cNvSpPr txBox="1"/>
          <p:nvPr>
            <p:ph type="title"/>
          </p:nvPr>
        </p:nvSpPr>
        <p:spPr>
          <a:xfrm>
            <a:off x="446891" y="2007"/>
            <a:ext cx="8250216" cy="488600"/>
          </a:xfrm>
          <a:prstGeom prst="rect">
            <a:avLst/>
          </a:prstGeom>
          <a:noFill/>
          <a:ln>
            <a:noFill/>
          </a:ln>
        </p:spPr>
        <p:txBody>
          <a:bodyPr anchorCtr="0" anchor="t" bIns="91425" lIns="91425" rIns="91425" tIns="91425"/>
          <a:lstStyle>
            <a:lvl1pPr rtl="0" algn="l">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cxnSp>
        <p:nvCxnSpPr>
          <p:cNvPr id="24" name="Shape 24"/>
          <p:cNvCxnSpPr/>
          <p:nvPr/>
        </p:nvCxnSpPr>
        <p:spPr>
          <a:xfrm>
            <a:off x="0" y="4617326"/>
            <a:ext cx="9144000" cy="0"/>
          </a:xfrm>
          <a:prstGeom prst="straightConnector1">
            <a:avLst/>
          </a:prstGeom>
          <a:noFill/>
          <a:ln cap="flat" cmpd="sng" w="57150">
            <a:solidFill>
              <a:srgbClr val="002060"/>
            </a:solidFill>
            <a:prstDash val="solid"/>
            <a:round/>
            <a:headEnd len="med" w="med" type="none"/>
            <a:tailEnd len="med" w="med" type="none"/>
          </a:ln>
        </p:spPr>
      </p:cxn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17_Title Slide">
    <p:spTree>
      <p:nvGrpSpPr>
        <p:cNvPr id="75" name="Shape 75"/>
        <p:cNvGrpSpPr/>
        <p:nvPr/>
      </p:nvGrpSpPr>
      <p:grpSpPr>
        <a:xfrm>
          <a:off x="0" y="0"/>
          <a:ext cx="0" cy="0"/>
          <a:chOff x="0" y="0"/>
          <a:chExt cx="0" cy="0"/>
        </a:xfrm>
      </p:grpSpPr>
      <p:sp>
        <p:nvSpPr>
          <p:cNvPr id="76" name="Shape 76"/>
          <p:cNvSpPr/>
          <p:nvPr/>
        </p:nvSpPr>
        <p:spPr>
          <a:xfrm>
            <a:off x="5410200" y="2971800"/>
            <a:ext cx="3063240" cy="20574"/>
          </a:xfrm>
          <a:prstGeom prst="roundRect">
            <a:avLst>
              <a:gd fmla="val 16667" name="adj"/>
            </a:avLst>
          </a:prstGeom>
          <a:solidFill>
            <a:schemeClr val="lt1"/>
          </a:solidFill>
          <a:ln>
            <a:noFill/>
          </a:ln>
        </p:spPr>
        <p:txBody>
          <a:bodyPr anchorCtr="0" anchor="ctr" bIns="45700" lIns="91425" rIns="91425" tIns="45700">
            <a:noAutofit/>
          </a:bodyPr>
          <a:lstStyle/>
          <a:p>
            <a:pPr indent="0" lvl="0" marL="0" marR="0" rtl="0" algn="ctr">
              <a:spcBef>
                <a:spcPts val="0"/>
              </a:spcBef>
              <a:buNone/>
            </a:pPr>
            <a:r>
              <a:t/>
            </a:r>
            <a:endParaRPr b="0" baseline="0" i="0" sz="1800" u="none" cap="none" strike="noStrike">
              <a:solidFill>
                <a:schemeClr val="lt1"/>
              </a:solidFill>
              <a:latin typeface="Calibri"/>
              <a:ea typeface="Calibri"/>
              <a:cs typeface="Calibri"/>
              <a:sym typeface="Calibri"/>
            </a:endParaRPr>
          </a:p>
        </p:txBody>
      </p:sp>
      <p:sp>
        <p:nvSpPr>
          <p:cNvPr id="77" name="Shape 77"/>
          <p:cNvSpPr txBox="1"/>
          <p:nvPr>
            <p:ph type="ctrTitle"/>
          </p:nvPr>
        </p:nvSpPr>
        <p:spPr>
          <a:xfrm>
            <a:off x="152400" y="1200150"/>
            <a:ext cx="4953000" cy="1771650"/>
          </a:xfrm>
          <a:prstGeom prst="rect">
            <a:avLst/>
          </a:prstGeom>
          <a:noFill/>
          <a:ln>
            <a:noFill/>
          </a:ln>
        </p:spPr>
        <p:txBody>
          <a:bodyPr anchorCtr="0" anchor="t" bIns="91425" lIns="91425" rIns="91425" tIns="91425"/>
          <a:lstStyle>
            <a:lvl1pPr indent="0" marL="0" marR="0" rtl="0" algn="r">
              <a:spcBef>
                <a:spcPts val="0"/>
              </a:spcBef>
              <a:spcAft>
                <a:spcPts val="0"/>
              </a:spcAft>
              <a:defRPr/>
            </a:lvl1pPr>
            <a:lvl2pPr indent="0" marL="0" marR="0" rtl="0" algn="r">
              <a:spcBef>
                <a:spcPts val="0"/>
              </a:spcBef>
              <a:spcAft>
                <a:spcPts val="0"/>
              </a:spcAft>
              <a:defRPr/>
            </a:lvl2pPr>
            <a:lvl3pPr indent="0" marL="0" marR="0" rtl="0" algn="r">
              <a:spcBef>
                <a:spcPts val="0"/>
              </a:spcBef>
              <a:spcAft>
                <a:spcPts val="0"/>
              </a:spcAft>
              <a:defRPr/>
            </a:lvl3pPr>
            <a:lvl4pPr indent="0" marL="0" marR="0" rtl="0" algn="r">
              <a:spcBef>
                <a:spcPts val="0"/>
              </a:spcBef>
              <a:spcAft>
                <a:spcPts val="0"/>
              </a:spcAft>
              <a:defRPr/>
            </a:lvl4pPr>
            <a:lvl5pPr indent="0" marL="0" marR="0" rtl="0" algn="r">
              <a:spcBef>
                <a:spcPts val="0"/>
              </a:spcBef>
              <a:spcAft>
                <a:spcPts val="0"/>
              </a:spcAft>
              <a:defRPr/>
            </a:lvl5pPr>
            <a:lvl6pPr indent="-12654" marL="457154" marR="0" rtl="0" algn="r">
              <a:spcBef>
                <a:spcPts val="0"/>
              </a:spcBef>
              <a:spcAft>
                <a:spcPts val="0"/>
              </a:spcAft>
              <a:defRPr/>
            </a:lvl6pPr>
            <a:lvl7pPr indent="-12609" marL="914310" marR="0" rtl="0" algn="r">
              <a:spcBef>
                <a:spcPts val="0"/>
              </a:spcBef>
              <a:spcAft>
                <a:spcPts val="0"/>
              </a:spcAft>
              <a:defRPr/>
            </a:lvl7pPr>
            <a:lvl8pPr indent="-12563" marL="1371464" marR="0" rtl="0" algn="r">
              <a:spcBef>
                <a:spcPts val="0"/>
              </a:spcBef>
              <a:spcAft>
                <a:spcPts val="0"/>
              </a:spcAft>
              <a:defRPr/>
            </a:lvl8pPr>
            <a:lvl9pPr indent="-12519" marL="1828619" marR="0" rtl="0" algn="r">
              <a:spcBef>
                <a:spcPts val="0"/>
              </a:spcBef>
              <a:spcAft>
                <a:spcPts val="0"/>
              </a:spcAft>
              <a:defRPr/>
            </a:lvl9pPr>
          </a:lstStyle>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18_Title Slide">
    <p:spTree>
      <p:nvGrpSpPr>
        <p:cNvPr id="78" name="Shape 78"/>
        <p:cNvGrpSpPr/>
        <p:nvPr/>
      </p:nvGrpSpPr>
      <p:grpSpPr>
        <a:xfrm>
          <a:off x="0" y="0"/>
          <a:ext cx="0" cy="0"/>
          <a:chOff x="0" y="0"/>
          <a:chExt cx="0" cy="0"/>
        </a:xfrm>
      </p:grpSpPr>
      <p:sp>
        <p:nvSpPr>
          <p:cNvPr id="79" name="Shape 79"/>
          <p:cNvSpPr/>
          <p:nvPr/>
        </p:nvSpPr>
        <p:spPr>
          <a:xfrm>
            <a:off x="5410200" y="2971800"/>
            <a:ext cx="3063240" cy="20574"/>
          </a:xfrm>
          <a:prstGeom prst="roundRect">
            <a:avLst>
              <a:gd fmla="val 16667" name="adj"/>
            </a:avLst>
          </a:prstGeom>
          <a:solidFill>
            <a:schemeClr val="lt1"/>
          </a:solidFill>
          <a:ln>
            <a:noFill/>
          </a:ln>
        </p:spPr>
        <p:txBody>
          <a:bodyPr anchorCtr="0" anchor="ctr" bIns="45700" lIns="91425" rIns="91425" tIns="45700">
            <a:noAutofit/>
          </a:bodyPr>
          <a:lstStyle/>
          <a:p>
            <a:pPr indent="0" lvl="0" marL="0" marR="0" rtl="0" algn="ctr">
              <a:spcBef>
                <a:spcPts val="0"/>
              </a:spcBef>
              <a:buNone/>
            </a:pPr>
            <a:r>
              <a:t/>
            </a:r>
            <a:endParaRPr b="0" baseline="0" i="0" sz="1800" u="none" cap="none" strike="noStrike">
              <a:solidFill>
                <a:schemeClr val="lt1"/>
              </a:solidFill>
              <a:latin typeface="Calibri"/>
              <a:ea typeface="Calibri"/>
              <a:cs typeface="Calibri"/>
              <a:sym typeface="Calibri"/>
            </a:endParaRPr>
          </a:p>
        </p:txBody>
      </p:sp>
      <p:sp>
        <p:nvSpPr>
          <p:cNvPr id="80" name="Shape 80"/>
          <p:cNvSpPr txBox="1"/>
          <p:nvPr>
            <p:ph type="ctrTitle"/>
          </p:nvPr>
        </p:nvSpPr>
        <p:spPr>
          <a:xfrm>
            <a:off x="152400" y="1200150"/>
            <a:ext cx="4953000" cy="1771650"/>
          </a:xfrm>
          <a:prstGeom prst="rect">
            <a:avLst/>
          </a:prstGeom>
          <a:noFill/>
          <a:ln>
            <a:noFill/>
          </a:ln>
        </p:spPr>
        <p:txBody>
          <a:bodyPr anchorCtr="0" anchor="t" bIns="91425" lIns="91425" rIns="91425" tIns="91425"/>
          <a:lstStyle>
            <a:lvl1pPr indent="0" marL="0" marR="0" rtl="0" algn="r">
              <a:spcBef>
                <a:spcPts val="0"/>
              </a:spcBef>
              <a:spcAft>
                <a:spcPts val="0"/>
              </a:spcAft>
              <a:defRPr/>
            </a:lvl1pPr>
            <a:lvl2pPr indent="0" marL="0" marR="0" rtl="0" algn="r">
              <a:spcBef>
                <a:spcPts val="0"/>
              </a:spcBef>
              <a:spcAft>
                <a:spcPts val="0"/>
              </a:spcAft>
              <a:defRPr/>
            </a:lvl2pPr>
            <a:lvl3pPr indent="0" marL="0" marR="0" rtl="0" algn="r">
              <a:spcBef>
                <a:spcPts val="0"/>
              </a:spcBef>
              <a:spcAft>
                <a:spcPts val="0"/>
              </a:spcAft>
              <a:defRPr/>
            </a:lvl3pPr>
            <a:lvl4pPr indent="0" marL="0" marR="0" rtl="0" algn="r">
              <a:spcBef>
                <a:spcPts val="0"/>
              </a:spcBef>
              <a:spcAft>
                <a:spcPts val="0"/>
              </a:spcAft>
              <a:defRPr/>
            </a:lvl4pPr>
            <a:lvl5pPr indent="0" marL="0" marR="0" rtl="0" algn="r">
              <a:spcBef>
                <a:spcPts val="0"/>
              </a:spcBef>
              <a:spcAft>
                <a:spcPts val="0"/>
              </a:spcAft>
              <a:defRPr/>
            </a:lvl5pPr>
            <a:lvl6pPr indent="-12654" marL="457154" marR="0" rtl="0" algn="r">
              <a:spcBef>
                <a:spcPts val="0"/>
              </a:spcBef>
              <a:spcAft>
                <a:spcPts val="0"/>
              </a:spcAft>
              <a:defRPr/>
            </a:lvl6pPr>
            <a:lvl7pPr indent="-12609" marL="914310" marR="0" rtl="0" algn="r">
              <a:spcBef>
                <a:spcPts val="0"/>
              </a:spcBef>
              <a:spcAft>
                <a:spcPts val="0"/>
              </a:spcAft>
              <a:defRPr/>
            </a:lvl7pPr>
            <a:lvl8pPr indent="-12563" marL="1371464" marR="0" rtl="0" algn="r">
              <a:spcBef>
                <a:spcPts val="0"/>
              </a:spcBef>
              <a:spcAft>
                <a:spcPts val="0"/>
              </a:spcAft>
              <a:defRPr/>
            </a:lvl8pPr>
            <a:lvl9pPr indent="-12519" marL="1828619" marR="0" rtl="0" algn="r">
              <a:spcBef>
                <a:spcPts val="0"/>
              </a:spcBef>
              <a:spcAft>
                <a:spcPts val="0"/>
              </a:spcAft>
              <a:defRPr/>
            </a:lvl9pPr>
          </a:lstStyle>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19_Title Slide">
    <p:spTree>
      <p:nvGrpSpPr>
        <p:cNvPr id="81" name="Shape 81"/>
        <p:cNvGrpSpPr/>
        <p:nvPr/>
      </p:nvGrpSpPr>
      <p:grpSpPr>
        <a:xfrm>
          <a:off x="0" y="0"/>
          <a:ext cx="0" cy="0"/>
          <a:chOff x="0" y="0"/>
          <a:chExt cx="0" cy="0"/>
        </a:xfrm>
      </p:grpSpPr>
      <p:sp>
        <p:nvSpPr>
          <p:cNvPr id="82" name="Shape 82"/>
          <p:cNvSpPr/>
          <p:nvPr/>
        </p:nvSpPr>
        <p:spPr>
          <a:xfrm>
            <a:off x="5410200" y="2971800"/>
            <a:ext cx="3063240" cy="20574"/>
          </a:xfrm>
          <a:prstGeom prst="roundRect">
            <a:avLst>
              <a:gd fmla="val 16667" name="adj"/>
            </a:avLst>
          </a:prstGeom>
          <a:solidFill>
            <a:schemeClr val="lt1"/>
          </a:solidFill>
          <a:ln>
            <a:noFill/>
          </a:ln>
        </p:spPr>
        <p:txBody>
          <a:bodyPr anchorCtr="0" anchor="ctr" bIns="45700" lIns="91425" rIns="91425" tIns="45700">
            <a:noAutofit/>
          </a:bodyPr>
          <a:lstStyle/>
          <a:p>
            <a:pPr indent="0" lvl="0" marL="0" marR="0" rtl="0" algn="ctr">
              <a:spcBef>
                <a:spcPts val="0"/>
              </a:spcBef>
              <a:buNone/>
            </a:pPr>
            <a:r>
              <a:t/>
            </a:r>
            <a:endParaRPr b="0" baseline="0" i="0" sz="1800" u="none" cap="none" strike="noStrike">
              <a:solidFill>
                <a:schemeClr val="lt1"/>
              </a:solidFill>
              <a:latin typeface="Calibri"/>
              <a:ea typeface="Calibri"/>
              <a:cs typeface="Calibri"/>
              <a:sym typeface="Calibri"/>
            </a:endParaRPr>
          </a:p>
        </p:txBody>
      </p:sp>
      <p:sp>
        <p:nvSpPr>
          <p:cNvPr id="83" name="Shape 83"/>
          <p:cNvSpPr txBox="1"/>
          <p:nvPr>
            <p:ph type="ctrTitle"/>
          </p:nvPr>
        </p:nvSpPr>
        <p:spPr>
          <a:xfrm>
            <a:off x="152400" y="1200150"/>
            <a:ext cx="4953000" cy="1771650"/>
          </a:xfrm>
          <a:prstGeom prst="rect">
            <a:avLst/>
          </a:prstGeom>
          <a:noFill/>
          <a:ln>
            <a:noFill/>
          </a:ln>
        </p:spPr>
        <p:txBody>
          <a:bodyPr anchorCtr="0" anchor="t" bIns="91425" lIns="91425" rIns="91425" tIns="91425"/>
          <a:lstStyle>
            <a:lvl1pPr indent="0" marL="0" marR="0" rtl="0" algn="r">
              <a:spcBef>
                <a:spcPts val="0"/>
              </a:spcBef>
              <a:spcAft>
                <a:spcPts val="0"/>
              </a:spcAft>
              <a:defRPr/>
            </a:lvl1pPr>
            <a:lvl2pPr indent="0" marL="0" marR="0" rtl="0" algn="r">
              <a:spcBef>
                <a:spcPts val="0"/>
              </a:spcBef>
              <a:spcAft>
                <a:spcPts val="0"/>
              </a:spcAft>
              <a:defRPr/>
            </a:lvl2pPr>
            <a:lvl3pPr indent="0" marL="0" marR="0" rtl="0" algn="r">
              <a:spcBef>
                <a:spcPts val="0"/>
              </a:spcBef>
              <a:spcAft>
                <a:spcPts val="0"/>
              </a:spcAft>
              <a:defRPr/>
            </a:lvl3pPr>
            <a:lvl4pPr indent="0" marL="0" marR="0" rtl="0" algn="r">
              <a:spcBef>
                <a:spcPts val="0"/>
              </a:spcBef>
              <a:spcAft>
                <a:spcPts val="0"/>
              </a:spcAft>
              <a:defRPr/>
            </a:lvl4pPr>
            <a:lvl5pPr indent="0" marL="0" marR="0" rtl="0" algn="r">
              <a:spcBef>
                <a:spcPts val="0"/>
              </a:spcBef>
              <a:spcAft>
                <a:spcPts val="0"/>
              </a:spcAft>
              <a:defRPr/>
            </a:lvl5pPr>
            <a:lvl6pPr indent="-12654" marL="457154" marR="0" rtl="0" algn="r">
              <a:spcBef>
                <a:spcPts val="0"/>
              </a:spcBef>
              <a:spcAft>
                <a:spcPts val="0"/>
              </a:spcAft>
              <a:defRPr/>
            </a:lvl6pPr>
            <a:lvl7pPr indent="-12609" marL="914310" marR="0" rtl="0" algn="r">
              <a:spcBef>
                <a:spcPts val="0"/>
              </a:spcBef>
              <a:spcAft>
                <a:spcPts val="0"/>
              </a:spcAft>
              <a:defRPr/>
            </a:lvl7pPr>
            <a:lvl8pPr indent="-12563" marL="1371464" marR="0" rtl="0" algn="r">
              <a:spcBef>
                <a:spcPts val="0"/>
              </a:spcBef>
              <a:spcAft>
                <a:spcPts val="0"/>
              </a:spcAft>
              <a:defRPr/>
            </a:lvl8pPr>
            <a:lvl9pPr indent="-12519" marL="1828619" marR="0" rtl="0" algn="r">
              <a:spcBef>
                <a:spcPts val="0"/>
              </a:spcBef>
              <a:spcAft>
                <a:spcPts val="0"/>
              </a:spcAft>
              <a:defRPr/>
            </a:lvl9pPr>
          </a:lstStyle>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20_Title Slide">
    <p:spTree>
      <p:nvGrpSpPr>
        <p:cNvPr id="84" name="Shape 84"/>
        <p:cNvGrpSpPr/>
        <p:nvPr/>
      </p:nvGrpSpPr>
      <p:grpSpPr>
        <a:xfrm>
          <a:off x="0" y="0"/>
          <a:ext cx="0" cy="0"/>
          <a:chOff x="0" y="0"/>
          <a:chExt cx="0" cy="0"/>
        </a:xfrm>
      </p:grpSpPr>
      <p:sp>
        <p:nvSpPr>
          <p:cNvPr id="85" name="Shape 85"/>
          <p:cNvSpPr/>
          <p:nvPr/>
        </p:nvSpPr>
        <p:spPr>
          <a:xfrm>
            <a:off x="5410200" y="2971800"/>
            <a:ext cx="3063240" cy="20574"/>
          </a:xfrm>
          <a:prstGeom prst="roundRect">
            <a:avLst>
              <a:gd fmla="val 16667" name="adj"/>
            </a:avLst>
          </a:prstGeom>
          <a:solidFill>
            <a:schemeClr val="lt1"/>
          </a:solidFill>
          <a:ln>
            <a:noFill/>
          </a:ln>
        </p:spPr>
        <p:txBody>
          <a:bodyPr anchorCtr="0" anchor="ctr" bIns="45700" lIns="91425" rIns="91425" tIns="45700">
            <a:noAutofit/>
          </a:bodyPr>
          <a:lstStyle/>
          <a:p>
            <a:pPr indent="0" lvl="0" marL="0" marR="0" rtl="0" algn="ctr">
              <a:spcBef>
                <a:spcPts val="0"/>
              </a:spcBef>
              <a:buNone/>
            </a:pPr>
            <a:r>
              <a:t/>
            </a:r>
            <a:endParaRPr b="0" baseline="0" i="0" sz="1800" u="none" cap="none" strike="noStrike">
              <a:solidFill>
                <a:schemeClr val="lt1"/>
              </a:solidFill>
              <a:latin typeface="Calibri"/>
              <a:ea typeface="Calibri"/>
              <a:cs typeface="Calibri"/>
              <a:sym typeface="Calibri"/>
            </a:endParaRPr>
          </a:p>
        </p:txBody>
      </p:sp>
      <p:sp>
        <p:nvSpPr>
          <p:cNvPr id="86" name="Shape 86"/>
          <p:cNvSpPr txBox="1"/>
          <p:nvPr>
            <p:ph type="ctrTitle"/>
          </p:nvPr>
        </p:nvSpPr>
        <p:spPr>
          <a:xfrm>
            <a:off x="152400" y="1200150"/>
            <a:ext cx="4953000" cy="1771650"/>
          </a:xfrm>
          <a:prstGeom prst="rect">
            <a:avLst/>
          </a:prstGeom>
          <a:noFill/>
          <a:ln>
            <a:noFill/>
          </a:ln>
        </p:spPr>
        <p:txBody>
          <a:bodyPr anchorCtr="0" anchor="t" bIns="91425" lIns="91425" rIns="91425" tIns="91425"/>
          <a:lstStyle>
            <a:lvl1pPr indent="0" marL="0" marR="0" rtl="0" algn="r">
              <a:spcBef>
                <a:spcPts val="0"/>
              </a:spcBef>
              <a:spcAft>
                <a:spcPts val="0"/>
              </a:spcAft>
              <a:defRPr/>
            </a:lvl1pPr>
            <a:lvl2pPr indent="0" marL="0" marR="0" rtl="0" algn="r">
              <a:spcBef>
                <a:spcPts val="0"/>
              </a:spcBef>
              <a:spcAft>
                <a:spcPts val="0"/>
              </a:spcAft>
              <a:defRPr/>
            </a:lvl2pPr>
            <a:lvl3pPr indent="0" marL="0" marR="0" rtl="0" algn="r">
              <a:spcBef>
                <a:spcPts val="0"/>
              </a:spcBef>
              <a:spcAft>
                <a:spcPts val="0"/>
              </a:spcAft>
              <a:defRPr/>
            </a:lvl3pPr>
            <a:lvl4pPr indent="0" marL="0" marR="0" rtl="0" algn="r">
              <a:spcBef>
                <a:spcPts val="0"/>
              </a:spcBef>
              <a:spcAft>
                <a:spcPts val="0"/>
              </a:spcAft>
              <a:defRPr/>
            </a:lvl4pPr>
            <a:lvl5pPr indent="0" marL="0" marR="0" rtl="0" algn="r">
              <a:spcBef>
                <a:spcPts val="0"/>
              </a:spcBef>
              <a:spcAft>
                <a:spcPts val="0"/>
              </a:spcAft>
              <a:defRPr/>
            </a:lvl5pPr>
            <a:lvl6pPr indent="-12654" marL="457154" marR="0" rtl="0" algn="r">
              <a:spcBef>
                <a:spcPts val="0"/>
              </a:spcBef>
              <a:spcAft>
                <a:spcPts val="0"/>
              </a:spcAft>
              <a:defRPr/>
            </a:lvl6pPr>
            <a:lvl7pPr indent="-12609" marL="914310" marR="0" rtl="0" algn="r">
              <a:spcBef>
                <a:spcPts val="0"/>
              </a:spcBef>
              <a:spcAft>
                <a:spcPts val="0"/>
              </a:spcAft>
              <a:defRPr/>
            </a:lvl7pPr>
            <a:lvl8pPr indent="-12563" marL="1371464" marR="0" rtl="0" algn="r">
              <a:spcBef>
                <a:spcPts val="0"/>
              </a:spcBef>
              <a:spcAft>
                <a:spcPts val="0"/>
              </a:spcAft>
              <a:defRPr/>
            </a:lvl8pPr>
            <a:lvl9pPr indent="-12519" marL="1828619" marR="0" rtl="0" algn="r">
              <a:spcBef>
                <a:spcPts val="0"/>
              </a:spcBef>
              <a:spcAft>
                <a:spcPts val="0"/>
              </a:spcAft>
              <a:defRPr/>
            </a:lvl9pPr>
          </a:lstStyle>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21_Title Slide">
    <p:spTree>
      <p:nvGrpSpPr>
        <p:cNvPr id="87" name="Shape 87"/>
        <p:cNvGrpSpPr/>
        <p:nvPr/>
      </p:nvGrpSpPr>
      <p:grpSpPr>
        <a:xfrm>
          <a:off x="0" y="0"/>
          <a:ext cx="0" cy="0"/>
          <a:chOff x="0" y="0"/>
          <a:chExt cx="0" cy="0"/>
        </a:xfrm>
      </p:grpSpPr>
      <p:sp>
        <p:nvSpPr>
          <p:cNvPr id="88" name="Shape 88"/>
          <p:cNvSpPr/>
          <p:nvPr/>
        </p:nvSpPr>
        <p:spPr>
          <a:xfrm>
            <a:off x="5410200" y="2971800"/>
            <a:ext cx="3063240" cy="20574"/>
          </a:xfrm>
          <a:prstGeom prst="roundRect">
            <a:avLst>
              <a:gd fmla="val 16667" name="adj"/>
            </a:avLst>
          </a:prstGeom>
          <a:solidFill>
            <a:schemeClr val="lt1"/>
          </a:solidFill>
          <a:ln>
            <a:noFill/>
          </a:ln>
        </p:spPr>
        <p:txBody>
          <a:bodyPr anchorCtr="0" anchor="ctr" bIns="45700" lIns="91425" rIns="91425" tIns="45700">
            <a:noAutofit/>
          </a:bodyPr>
          <a:lstStyle/>
          <a:p>
            <a:pPr indent="0" lvl="0" marL="0" marR="0" rtl="0" algn="ctr">
              <a:spcBef>
                <a:spcPts val="0"/>
              </a:spcBef>
              <a:buNone/>
            </a:pPr>
            <a:r>
              <a:t/>
            </a:r>
            <a:endParaRPr b="0" baseline="0" i="0" sz="1800" u="none" cap="none" strike="noStrike">
              <a:solidFill>
                <a:schemeClr val="lt1"/>
              </a:solidFill>
              <a:latin typeface="Calibri"/>
              <a:ea typeface="Calibri"/>
              <a:cs typeface="Calibri"/>
              <a:sym typeface="Calibri"/>
            </a:endParaRPr>
          </a:p>
        </p:txBody>
      </p:sp>
      <p:sp>
        <p:nvSpPr>
          <p:cNvPr id="89" name="Shape 89"/>
          <p:cNvSpPr txBox="1"/>
          <p:nvPr>
            <p:ph type="ctrTitle"/>
          </p:nvPr>
        </p:nvSpPr>
        <p:spPr>
          <a:xfrm>
            <a:off x="152400" y="1200150"/>
            <a:ext cx="4953000" cy="1771650"/>
          </a:xfrm>
          <a:prstGeom prst="rect">
            <a:avLst/>
          </a:prstGeom>
          <a:noFill/>
          <a:ln>
            <a:noFill/>
          </a:ln>
        </p:spPr>
        <p:txBody>
          <a:bodyPr anchorCtr="0" anchor="t" bIns="91425" lIns="91425" rIns="91425" tIns="91425"/>
          <a:lstStyle>
            <a:lvl1pPr indent="0" marL="0" marR="0" rtl="0" algn="r">
              <a:spcBef>
                <a:spcPts val="0"/>
              </a:spcBef>
              <a:spcAft>
                <a:spcPts val="0"/>
              </a:spcAft>
              <a:defRPr/>
            </a:lvl1pPr>
            <a:lvl2pPr indent="0" marL="0" marR="0" rtl="0" algn="r">
              <a:spcBef>
                <a:spcPts val="0"/>
              </a:spcBef>
              <a:spcAft>
                <a:spcPts val="0"/>
              </a:spcAft>
              <a:defRPr/>
            </a:lvl2pPr>
            <a:lvl3pPr indent="0" marL="0" marR="0" rtl="0" algn="r">
              <a:spcBef>
                <a:spcPts val="0"/>
              </a:spcBef>
              <a:spcAft>
                <a:spcPts val="0"/>
              </a:spcAft>
              <a:defRPr/>
            </a:lvl3pPr>
            <a:lvl4pPr indent="0" marL="0" marR="0" rtl="0" algn="r">
              <a:spcBef>
                <a:spcPts val="0"/>
              </a:spcBef>
              <a:spcAft>
                <a:spcPts val="0"/>
              </a:spcAft>
              <a:defRPr/>
            </a:lvl4pPr>
            <a:lvl5pPr indent="0" marL="0" marR="0" rtl="0" algn="r">
              <a:spcBef>
                <a:spcPts val="0"/>
              </a:spcBef>
              <a:spcAft>
                <a:spcPts val="0"/>
              </a:spcAft>
              <a:defRPr/>
            </a:lvl5pPr>
            <a:lvl6pPr indent="-12654" marL="457154" marR="0" rtl="0" algn="r">
              <a:spcBef>
                <a:spcPts val="0"/>
              </a:spcBef>
              <a:spcAft>
                <a:spcPts val="0"/>
              </a:spcAft>
              <a:defRPr/>
            </a:lvl6pPr>
            <a:lvl7pPr indent="-12609" marL="914310" marR="0" rtl="0" algn="r">
              <a:spcBef>
                <a:spcPts val="0"/>
              </a:spcBef>
              <a:spcAft>
                <a:spcPts val="0"/>
              </a:spcAft>
              <a:defRPr/>
            </a:lvl7pPr>
            <a:lvl8pPr indent="-12563" marL="1371464" marR="0" rtl="0" algn="r">
              <a:spcBef>
                <a:spcPts val="0"/>
              </a:spcBef>
              <a:spcAft>
                <a:spcPts val="0"/>
              </a:spcAft>
              <a:defRPr/>
            </a:lvl8pPr>
            <a:lvl9pPr indent="-12519" marL="1828619" marR="0" rtl="0" algn="r">
              <a:spcBef>
                <a:spcPts val="0"/>
              </a:spcBef>
              <a:spcAft>
                <a:spcPts val="0"/>
              </a:spcAft>
              <a:defRPr/>
            </a:lvl9pPr>
          </a:lstStyle>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22_Title Slide">
    <p:spTree>
      <p:nvGrpSpPr>
        <p:cNvPr id="90" name="Shape 90"/>
        <p:cNvGrpSpPr/>
        <p:nvPr/>
      </p:nvGrpSpPr>
      <p:grpSpPr>
        <a:xfrm>
          <a:off x="0" y="0"/>
          <a:ext cx="0" cy="0"/>
          <a:chOff x="0" y="0"/>
          <a:chExt cx="0" cy="0"/>
        </a:xfrm>
      </p:grpSpPr>
      <p:sp>
        <p:nvSpPr>
          <p:cNvPr id="91" name="Shape 91"/>
          <p:cNvSpPr/>
          <p:nvPr/>
        </p:nvSpPr>
        <p:spPr>
          <a:xfrm>
            <a:off x="5410203" y="2971800"/>
            <a:ext cx="3063874" cy="20638"/>
          </a:xfrm>
          <a:prstGeom prst="roundRect">
            <a:avLst>
              <a:gd fmla="val 16667" name="adj"/>
            </a:avLst>
          </a:prstGeom>
          <a:solidFill>
            <a:schemeClr val="lt1"/>
          </a:solidFill>
          <a:ln>
            <a:noFill/>
          </a:ln>
        </p:spPr>
        <p:txBody>
          <a:bodyPr anchorCtr="0" anchor="ctr" bIns="45700" lIns="91425" rIns="91425" tIns="45700">
            <a:noAutofit/>
          </a:bodyPr>
          <a:lstStyle/>
          <a:p>
            <a:pPr indent="0" lvl="0" marL="0" marR="0" rtl="0" algn="ctr">
              <a:spcBef>
                <a:spcPts val="0"/>
              </a:spcBef>
              <a:spcAft>
                <a:spcPts val="0"/>
              </a:spcAft>
              <a:buNone/>
            </a:pPr>
            <a:r>
              <a:t/>
            </a:r>
            <a:endParaRPr b="0" baseline="0" i="0" sz="1800" u="none" cap="none" strike="noStrike">
              <a:solidFill>
                <a:schemeClr val="lt1"/>
              </a:solidFill>
              <a:latin typeface="Calibri"/>
              <a:ea typeface="Calibri"/>
              <a:cs typeface="Calibri"/>
              <a:sym typeface="Calibri"/>
            </a:endParaRPr>
          </a:p>
        </p:txBody>
      </p:sp>
      <p:sp>
        <p:nvSpPr>
          <p:cNvPr id="92" name="Shape 92"/>
          <p:cNvSpPr txBox="1"/>
          <p:nvPr>
            <p:ph type="ctrTitle"/>
          </p:nvPr>
        </p:nvSpPr>
        <p:spPr>
          <a:xfrm>
            <a:off x="152400" y="1200150"/>
            <a:ext cx="4953000" cy="1771650"/>
          </a:xfrm>
          <a:prstGeom prst="rect">
            <a:avLst/>
          </a:prstGeom>
          <a:noFill/>
          <a:ln>
            <a:noFill/>
          </a:ln>
        </p:spPr>
        <p:txBody>
          <a:bodyPr anchorCtr="0" anchor="t" bIns="91425" lIns="91425" rIns="91425" tIns="91425"/>
          <a:lstStyle>
            <a:lvl1pPr indent="0" marL="0" marR="0" rtl="0" algn="r">
              <a:spcBef>
                <a:spcPts val="0"/>
              </a:spcBef>
              <a:spcAft>
                <a:spcPts val="0"/>
              </a:spcAft>
              <a:defRPr/>
            </a:lvl1pPr>
            <a:lvl2pPr indent="0" marL="0" marR="0" rtl="0" algn="r">
              <a:spcBef>
                <a:spcPts val="0"/>
              </a:spcBef>
              <a:spcAft>
                <a:spcPts val="0"/>
              </a:spcAft>
              <a:defRPr/>
            </a:lvl2pPr>
            <a:lvl3pPr indent="0" marL="0" marR="0" rtl="0" algn="r">
              <a:spcBef>
                <a:spcPts val="0"/>
              </a:spcBef>
              <a:spcAft>
                <a:spcPts val="0"/>
              </a:spcAft>
              <a:defRPr/>
            </a:lvl3pPr>
            <a:lvl4pPr indent="0" marL="0" marR="0" rtl="0" algn="r">
              <a:spcBef>
                <a:spcPts val="0"/>
              </a:spcBef>
              <a:spcAft>
                <a:spcPts val="0"/>
              </a:spcAft>
              <a:defRPr/>
            </a:lvl4pPr>
            <a:lvl5pPr indent="0" marL="0" marR="0" rtl="0" algn="r">
              <a:spcBef>
                <a:spcPts val="0"/>
              </a:spcBef>
              <a:spcAft>
                <a:spcPts val="0"/>
              </a:spcAft>
              <a:defRPr/>
            </a:lvl5pPr>
            <a:lvl6pPr indent="-12654" marL="457154" marR="0" rtl="0" algn="r">
              <a:spcBef>
                <a:spcPts val="0"/>
              </a:spcBef>
              <a:spcAft>
                <a:spcPts val="0"/>
              </a:spcAft>
              <a:defRPr/>
            </a:lvl6pPr>
            <a:lvl7pPr indent="-12609" marL="914310" marR="0" rtl="0" algn="r">
              <a:spcBef>
                <a:spcPts val="0"/>
              </a:spcBef>
              <a:spcAft>
                <a:spcPts val="0"/>
              </a:spcAft>
              <a:defRPr/>
            </a:lvl7pPr>
            <a:lvl8pPr indent="-12563" marL="1371464" marR="0" rtl="0" algn="r">
              <a:spcBef>
                <a:spcPts val="0"/>
              </a:spcBef>
              <a:spcAft>
                <a:spcPts val="0"/>
              </a:spcAft>
              <a:defRPr/>
            </a:lvl8pPr>
            <a:lvl9pPr indent="-12519" marL="1828619" marR="0" rtl="0" algn="r">
              <a:spcBef>
                <a:spcPts val="0"/>
              </a:spcBef>
              <a:spcAft>
                <a:spcPts val="0"/>
              </a:spcAft>
              <a:defRPr/>
            </a:lvl9pPr>
          </a:lstStyle>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23_Title Slide">
    <p:spTree>
      <p:nvGrpSpPr>
        <p:cNvPr id="93" name="Shape 93"/>
        <p:cNvGrpSpPr/>
        <p:nvPr/>
      </p:nvGrpSpPr>
      <p:grpSpPr>
        <a:xfrm>
          <a:off x="0" y="0"/>
          <a:ext cx="0" cy="0"/>
          <a:chOff x="0" y="0"/>
          <a:chExt cx="0" cy="0"/>
        </a:xfrm>
      </p:grpSpPr>
      <p:sp>
        <p:nvSpPr>
          <p:cNvPr id="94" name="Shape 94"/>
          <p:cNvSpPr/>
          <p:nvPr/>
        </p:nvSpPr>
        <p:spPr>
          <a:xfrm>
            <a:off x="5410200" y="2971800"/>
            <a:ext cx="3063240" cy="20574"/>
          </a:xfrm>
          <a:prstGeom prst="roundRect">
            <a:avLst>
              <a:gd fmla="val 16667" name="adj"/>
            </a:avLst>
          </a:prstGeom>
          <a:solidFill>
            <a:schemeClr val="lt1"/>
          </a:solidFill>
          <a:ln>
            <a:noFill/>
          </a:ln>
        </p:spPr>
        <p:txBody>
          <a:bodyPr anchorCtr="0" anchor="ctr" bIns="45700" lIns="91425" rIns="91425" tIns="45700">
            <a:noAutofit/>
          </a:bodyPr>
          <a:lstStyle/>
          <a:p>
            <a:pPr indent="0" lvl="0" marL="0" marR="0" rtl="0" algn="ctr">
              <a:spcBef>
                <a:spcPts val="0"/>
              </a:spcBef>
              <a:buNone/>
            </a:pPr>
            <a:r>
              <a:t/>
            </a:r>
            <a:endParaRPr b="0" baseline="0" i="0" sz="1800" u="none" cap="none" strike="noStrike">
              <a:solidFill>
                <a:schemeClr val="lt1"/>
              </a:solidFill>
              <a:latin typeface="Calibri"/>
              <a:ea typeface="Calibri"/>
              <a:cs typeface="Calibri"/>
              <a:sym typeface="Calibri"/>
            </a:endParaRPr>
          </a:p>
        </p:txBody>
      </p:sp>
      <p:sp>
        <p:nvSpPr>
          <p:cNvPr id="95" name="Shape 95"/>
          <p:cNvSpPr txBox="1"/>
          <p:nvPr>
            <p:ph type="ctrTitle"/>
          </p:nvPr>
        </p:nvSpPr>
        <p:spPr>
          <a:xfrm>
            <a:off x="152400" y="1200150"/>
            <a:ext cx="4953000" cy="1771650"/>
          </a:xfrm>
          <a:prstGeom prst="rect">
            <a:avLst/>
          </a:prstGeom>
          <a:noFill/>
          <a:ln>
            <a:noFill/>
          </a:ln>
        </p:spPr>
        <p:txBody>
          <a:bodyPr anchorCtr="0" anchor="t" bIns="91425" lIns="91425" rIns="91425" tIns="91425"/>
          <a:lstStyle>
            <a:lvl1pPr indent="0" marL="0" marR="0" rtl="0" algn="r">
              <a:spcBef>
                <a:spcPts val="0"/>
              </a:spcBef>
              <a:spcAft>
                <a:spcPts val="0"/>
              </a:spcAft>
              <a:defRPr/>
            </a:lvl1pPr>
            <a:lvl2pPr indent="0" marL="0" marR="0" rtl="0" algn="r">
              <a:spcBef>
                <a:spcPts val="0"/>
              </a:spcBef>
              <a:spcAft>
                <a:spcPts val="0"/>
              </a:spcAft>
              <a:defRPr/>
            </a:lvl2pPr>
            <a:lvl3pPr indent="0" marL="0" marR="0" rtl="0" algn="r">
              <a:spcBef>
                <a:spcPts val="0"/>
              </a:spcBef>
              <a:spcAft>
                <a:spcPts val="0"/>
              </a:spcAft>
              <a:defRPr/>
            </a:lvl3pPr>
            <a:lvl4pPr indent="0" marL="0" marR="0" rtl="0" algn="r">
              <a:spcBef>
                <a:spcPts val="0"/>
              </a:spcBef>
              <a:spcAft>
                <a:spcPts val="0"/>
              </a:spcAft>
              <a:defRPr/>
            </a:lvl4pPr>
            <a:lvl5pPr indent="0" marL="0" marR="0" rtl="0" algn="r">
              <a:spcBef>
                <a:spcPts val="0"/>
              </a:spcBef>
              <a:spcAft>
                <a:spcPts val="0"/>
              </a:spcAft>
              <a:defRPr/>
            </a:lvl5pPr>
            <a:lvl6pPr indent="-12654" marL="457154" marR="0" rtl="0" algn="r">
              <a:spcBef>
                <a:spcPts val="0"/>
              </a:spcBef>
              <a:spcAft>
                <a:spcPts val="0"/>
              </a:spcAft>
              <a:defRPr/>
            </a:lvl6pPr>
            <a:lvl7pPr indent="-12609" marL="914310" marR="0" rtl="0" algn="r">
              <a:spcBef>
                <a:spcPts val="0"/>
              </a:spcBef>
              <a:spcAft>
                <a:spcPts val="0"/>
              </a:spcAft>
              <a:defRPr/>
            </a:lvl7pPr>
            <a:lvl8pPr indent="-12563" marL="1371464" marR="0" rtl="0" algn="r">
              <a:spcBef>
                <a:spcPts val="0"/>
              </a:spcBef>
              <a:spcAft>
                <a:spcPts val="0"/>
              </a:spcAft>
              <a:defRPr/>
            </a:lvl8pPr>
            <a:lvl9pPr indent="-12519" marL="1828619" marR="0" rtl="0" algn="r">
              <a:spcBef>
                <a:spcPts val="0"/>
              </a:spcBef>
              <a:spcAft>
                <a:spcPts val="0"/>
              </a:spcAft>
              <a:defRPr/>
            </a:lvl9pPr>
          </a:lstStyle>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24_Title Slide">
    <p:spTree>
      <p:nvGrpSpPr>
        <p:cNvPr id="96" name="Shape 96"/>
        <p:cNvGrpSpPr/>
        <p:nvPr/>
      </p:nvGrpSpPr>
      <p:grpSpPr>
        <a:xfrm>
          <a:off x="0" y="0"/>
          <a:ext cx="0" cy="0"/>
          <a:chOff x="0" y="0"/>
          <a:chExt cx="0" cy="0"/>
        </a:xfrm>
      </p:grpSpPr>
      <p:sp>
        <p:nvSpPr>
          <p:cNvPr id="97" name="Shape 97"/>
          <p:cNvSpPr/>
          <p:nvPr/>
        </p:nvSpPr>
        <p:spPr>
          <a:xfrm>
            <a:off x="5410200" y="2971800"/>
            <a:ext cx="3063240" cy="20574"/>
          </a:xfrm>
          <a:prstGeom prst="roundRect">
            <a:avLst>
              <a:gd fmla="val 16667" name="adj"/>
            </a:avLst>
          </a:prstGeom>
          <a:solidFill>
            <a:schemeClr val="lt1"/>
          </a:solidFill>
          <a:ln>
            <a:noFill/>
          </a:ln>
        </p:spPr>
        <p:txBody>
          <a:bodyPr anchorCtr="0" anchor="ctr" bIns="45700" lIns="91425" rIns="91425" tIns="45700">
            <a:noAutofit/>
          </a:bodyPr>
          <a:lstStyle/>
          <a:p>
            <a:pPr indent="0" lvl="0" marL="0" marR="0" rtl="0" algn="ctr">
              <a:spcBef>
                <a:spcPts val="0"/>
              </a:spcBef>
              <a:buNone/>
            </a:pPr>
            <a:r>
              <a:t/>
            </a:r>
            <a:endParaRPr b="0" baseline="0" i="0" sz="1800" u="none" cap="none" strike="noStrike">
              <a:solidFill>
                <a:schemeClr val="lt1"/>
              </a:solidFill>
              <a:latin typeface="Calibri"/>
              <a:ea typeface="Calibri"/>
              <a:cs typeface="Calibri"/>
              <a:sym typeface="Calibri"/>
            </a:endParaRPr>
          </a:p>
        </p:txBody>
      </p:sp>
      <p:sp>
        <p:nvSpPr>
          <p:cNvPr id="98" name="Shape 98"/>
          <p:cNvSpPr txBox="1"/>
          <p:nvPr>
            <p:ph type="ctrTitle"/>
          </p:nvPr>
        </p:nvSpPr>
        <p:spPr>
          <a:xfrm>
            <a:off x="152400" y="1200150"/>
            <a:ext cx="4953000" cy="1771650"/>
          </a:xfrm>
          <a:prstGeom prst="rect">
            <a:avLst/>
          </a:prstGeom>
          <a:noFill/>
          <a:ln>
            <a:noFill/>
          </a:ln>
        </p:spPr>
        <p:txBody>
          <a:bodyPr anchorCtr="0" anchor="t" bIns="91425" lIns="91425" rIns="91425" tIns="91425"/>
          <a:lstStyle>
            <a:lvl1pPr indent="0" marL="0" marR="0" rtl="0" algn="r">
              <a:spcBef>
                <a:spcPts val="0"/>
              </a:spcBef>
              <a:spcAft>
                <a:spcPts val="0"/>
              </a:spcAft>
              <a:defRPr/>
            </a:lvl1pPr>
            <a:lvl2pPr indent="0" marL="0" marR="0" rtl="0" algn="r">
              <a:spcBef>
                <a:spcPts val="0"/>
              </a:spcBef>
              <a:spcAft>
                <a:spcPts val="0"/>
              </a:spcAft>
              <a:defRPr/>
            </a:lvl2pPr>
            <a:lvl3pPr indent="0" marL="0" marR="0" rtl="0" algn="r">
              <a:spcBef>
                <a:spcPts val="0"/>
              </a:spcBef>
              <a:spcAft>
                <a:spcPts val="0"/>
              </a:spcAft>
              <a:defRPr/>
            </a:lvl3pPr>
            <a:lvl4pPr indent="0" marL="0" marR="0" rtl="0" algn="r">
              <a:spcBef>
                <a:spcPts val="0"/>
              </a:spcBef>
              <a:spcAft>
                <a:spcPts val="0"/>
              </a:spcAft>
              <a:defRPr/>
            </a:lvl4pPr>
            <a:lvl5pPr indent="0" marL="0" marR="0" rtl="0" algn="r">
              <a:spcBef>
                <a:spcPts val="0"/>
              </a:spcBef>
              <a:spcAft>
                <a:spcPts val="0"/>
              </a:spcAft>
              <a:defRPr/>
            </a:lvl5pPr>
            <a:lvl6pPr indent="-12654" marL="457154" marR="0" rtl="0" algn="r">
              <a:spcBef>
                <a:spcPts val="0"/>
              </a:spcBef>
              <a:spcAft>
                <a:spcPts val="0"/>
              </a:spcAft>
              <a:defRPr/>
            </a:lvl6pPr>
            <a:lvl7pPr indent="-12609" marL="914310" marR="0" rtl="0" algn="r">
              <a:spcBef>
                <a:spcPts val="0"/>
              </a:spcBef>
              <a:spcAft>
                <a:spcPts val="0"/>
              </a:spcAft>
              <a:defRPr/>
            </a:lvl7pPr>
            <a:lvl8pPr indent="-12563" marL="1371464" marR="0" rtl="0" algn="r">
              <a:spcBef>
                <a:spcPts val="0"/>
              </a:spcBef>
              <a:spcAft>
                <a:spcPts val="0"/>
              </a:spcAft>
              <a:defRPr/>
            </a:lvl8pPr>
            <a:lvl9pPr indent="-12519" marL="1828619" marR="0" rtl="0" algn="r">
              <a:spcBef>
                <a:spcPts val="0"/>
              </a:spcBef>
              <a:spcAft>
                <a:spcPts val="0"/>
              </a:spcAft>
              <a:defRPr/>
            </a:lvl9pPr>
          </a:lstStyle>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25_Title Slide">
    <p:spTree>
      <p:nvGrpSpPr>
        <p:cNvPr id="99" name="Shape 99"/>
        <p:cNvGrpSpPr/>
        <p:nvPr/>
      </p:nvGrpSpPr>
      <p:grpSpPr>
        <a:xfrm>
          <a:off x="0" y="0"/>
          <a:ext cx="0" cy="0"/>
          <a:chOff x="0" y="0"/>
          <a:chExt cx="0" cy="0"/>
        </a:xfrm>
      </p:grpSpPr>
      <p:sp>
        <p:nvSpPr>
          <p:cNvPr id="100" name="Shape 100"/>
          <p:cNvSpPr/>
          <p:nvPr/>
        </p:nvSpPr>
        <p:spPr>
          <a:xfrm>
            <a:off x="5410200" y="2971800"/>
            <a:ext cx="3063240" cy="20574"/>
          </a:xfrm>
          <a:prstGeom prst="roundRect">
            <a:avLst>
              <a:gd fmla="val 16667" name="adj"/>
            </a:avLst>
          </a:prstGeom>
          <a:solidFill>
            <a:schemeClr val="lt1"/>
          </a:solidFill>
          <a:ln>
            <a:noFill/>
          </a:ln>
        </p:spPr>
        <p:txBody>
          <a:bodyPr anchorCtr="0" anchor="ctr" bIns="45700" lIns="91425" rIns="91425" tIns="45700">
            <a:noAutofit/>
          </a:bodyPr>
          <a:lstStyle/>
          <a:p>
            <a:pPr indent="0" lvl="0" marL="0" marR="0" rtl="0" algn="ctr">
              <a:spcBef>
                <a:spcPts val="0"/>
              </a:spcBef>
              <a:buNone/>
            </a:pPr>
            <a:r>
              <a:t/>
            </a:r>
            <a:endParaRPr b="0" baseline="0" i="0" sz="1800" u="none" cap="none" strike="noStrike">
              <a:solidFill>
                <a:schemeClr val="lt1"/>
              </a:solidFill>
              <a:latin typeface="Calibri"/>
              <a:ea typeface="Calibri"/>
              <a:cs typeface="Calibri"/>
              <a:sym typeface="Calibri"/>
            </a:endParaRPr>
          </a:p>
        </p:txBody>
      </p:sp>
      <p:sp>
        <p:nvSpPr>
          <p:cNvPr id="101" name="Shape 101"/>
          <p:cNvSpPr txBox="1"/>
          <p:nvPr>
            <p:ph type="ctrTitle"/>
          </p:nvPr>
        </p:nvSpPr>
        <p:spPr>
          <a:xfrm>
            <a:off x="152400" y="1200150"/>
            <a:ext cx="4953000" cy="1771650"/>
          </a:xfrm>
          <a:prstGeom prst="rect">
            <a:avLst/>
          </a:prstGeom>
          <a:noFill/>
          <a:ln>
            <a:noFill/>
          </a:ln>
        </p:spPr>
        <p:txBody>
          <a:bodyPr anchorCtr="0" anchor="t" bIns="91425" lIns="91425" rIns="91425" tIns="91425"/>
          <a:lstStyle>
            <a:lvl1pPr indent="0" marL="0" marR="0" rtl="0" algn="r">
              <a:spcBef>
                <a:spcPts val="0"/>
              </a:spcBef>
              <a:spcAft>
                <a:spcPts val="0"/>
              </a:spcAft>
              <a:defRPr/>
            </a:lvl1pPr>
            <a:lvl2pPr indent="0" marL="0" marR="0" rtl="0" algn="r">
              <a:spcBef>
                <a:spcPts val="0"/>
              </a:spcBef>
              <a:spcAft>
                <a:spcPts val="0"/>
              </a:spcAft>
              <a:defRPr/>
            </a:lvl2pPr>
            <a:lvl3pPr indent="0" marL="0" marR="0" rtl="0" algn="r">
              <a:spcBef>
                <a:spcPts val="0"/>
              </a:spcBef>
              <a:spcAft>
                <a:spcPts val="0"/>
              </a:spcAft>
              <a:defRPr/>
            </a:lvl3pPr>
            <a:lvl4pPr indent="0" marL="0" marR="0" rtl="0" algn="r">
              <a:spcBef>
                <a:spcPts val="0"/>
              </a:spcBef>
              <a:spcAft>
                <a:spcPts val="0"/>
              </a:spcAft>
              <a:defRPr/>
            </a:lvl4pPr>
            <a:lvl5pPr indent="0" marL="0" marR="0" rtl="0" algn="r">
              <a:spcBef>
                <a:spcPts val="0"/>
              </a:spcBef>
              <a:spcAft>
                <a:spcPts val="0"/>
              </a:spcAft>
              <a:defRPr/>
            </a:lvl5pPr>
            <a:lvl6pPr indent="-12654" marL="457154" marR="0" rtl="0" algn="r">
              <a:spcBef>
                <a:spcPts val="0"/>
              </a:spcBef>
              <a:spcAft>
                <a:spcPts val="0"/>
              </a:spcAft>
              <a:defRPr/>
            </a:lvl6pPr>
            <a:lvl7pPr indent="-12609" marL="914310" marR="0" rtl="0" algn="r">
              <a:spcBef>
                <a:spcPts val="0"/>
              </a:spcBef>
              <a:spcAft>
                <a:spcPts val="0"/>
              </a:spcAft>
              <a:defRPr/>
            </a:lvl7pPr>
            <a:lvl8pPr indent="-12563" marL="1371464" marR="0" rtl="0" algn="r">
              <a:spcBef>
                <a:spcPts val="0"/>
              </a:spcBef>
              <a:spcAft>
                <a:spcPts val="0"/>
              </a:spcAft>
              <a:defRPr/>
            </a:lvl8pPr>
            <a:lvl9pPr indent="-12519" marL="1828619" marR="0" rtl="0" algn="r">
              <a:spcBef>
                <a:spcPts val="0"/>
              </a:spcBef>
              <a:spcAft>
                <a:spcPts val="0"/>
              </a:spcAft>
              <a:defRPr/>
            </a:lvl9pPr>
          </a:lstStyle>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26_Title Slide">
    <p:spTree>
      <p:nvGrpSpPr>
        <p:cNvPr id="102" name="Shape 102"/>
        <p:cNvGrpSpPr/>
        <p:nvPr/>
      </p:nvGrpSpPr>
      <p:grpSpPr>
        <a:xfrm>
          <a:off x="0" y="0"/>
          <a:ext cx="0" cy="0"/>
          <a:chOff x="0" y="0"/>
          <a:chExt cx="0" cy="0"/>
        </a:xfrm>
      </p:grpSpPr>
      <p:sp>
        <p:nvSpPr>
          <p:cNvPr id="103" name="Shape 103"/>
          <p:cNvSpPr/>
          <p:nvPr/>
        </p:nvSpPr>
        <p:spPr>
          <a:xfrm>
            <a:off x="5410200" y="2971800"/>
            <a:ext cx="3063240" cy="20574"/>
          </a:xfrm>
          <a:prstGeom prst="roundRect">
            <a:avLst>
              <a:gd fmla="val 16667" name="adj"/>
            </a:avLst>
          </a:prstGeom>
          <a:solidFill>
            <a:schemeClr val="lt1"/>
          </a:solidFill>
          <a:ln>
            <a:noFill/>
          </a:ln>
        </p:spPr>
        <p:txBody>
          <a:bodyPr anchorCtr="0" anchor="ctr" bIns="45700" lIns="91425" rIns="91425" tIns="45700">
            <a:noAutofit/>
          </a:bodyPr>
          <a:lstStyle/>
          <a:p>
            <a:pPr indent="0" lvl="0" marL="0" marR="0" rtl="0" algn="ctr">
              <a:spcBef>
                <a:spcPts val="0"/>
              </a:spcBef>
              <a:buNone/>
            </a:pPr>
            <a:r>
              <a:t/>
            </a:r>
            <a:endParaRPr b="0" baseline="0" i="0" sz="1350" u="none" cap="none" strike="noStrike">
              <a:solidFill>
                <a:schemeClr val="lt1"/>
              </a:solidFill>
              <a:latin typeface="Calibri"/>
              <a:ea typeface="Calibri"/>
              <a:cs typeface="Calibri"/>
              <a:sym typeface="Calibri"/>
            </a:endParaRPr>
          </a:p>
        </p:txBody>
      </p:sp>
      <p:sp>
        <p:nvSpPr>
          <p:cNvPr id="104" name="Shape 104"/>
          <p:cNvSpPr txBox="1"/>
          <p:nvPr>
            <p:ph type="ctrTitle"/>
          </p:nvPr>
        </p:nvSpPr>
        <p:spPr>
          <a:xfrm>
            <a:off x="152400" y="1200150"/>
            <a:ext cx="4953000" cy="1771650"/>
          </a:xfrm>
          <a:prstGeom prst="rect">
            <a:avLst/>
          </a:prstGeom>
          <a:noFill/>
          <a:ln>
            <a:noFill/>
          </a:ln>
        </p:spPr>
        <p:txBody>
          <a:bodyPr anchorCtr="0" anchor="t" bIns="91425" lIns="91425" rIns="91425" tIns="91425"/>
          <a:lstStyle>
            <a:lvl1pPr indent="0" marL="0" marR="0" rtl="0" algn="r">
              <a:spcBef>
                <a:spcPts val="0"/>
              </a:spcBef>
              <a:spcAft>
                <a:spcPts val="0"/>
              </a:spcAft>
              <a:defRPr/>
            </a:lvl1pPr>
            <a:lvl2pPr indent="0" marL="0" marR="0" rtl="0" algn="r">
              <a:spcBef>
                <a:spcPts val="0"/>
              </a:spcBef>
              <a:spcAft>
                <a:spcPts val="0"/>
              </a:spcAft>
              <a:defRPr/>
            </a:lvl2pPr>
            <a:lvl3pPr indent="0" marL="0" marR="0" rtl="0" algn="r">
              <a:spcBef>
                <a:spcPts val="0"/>
              </a:spcBef>
              <a:spcAft>
                <a:spcPts val="0"/>
              </a:spcAft>
              <a:defRPr/>
            </a:lvl3pPr>
            <a:lvl4pPr indent="0" marL="0" marR="0" rtl="0" algn="r">
              <a:spcBef>
                <a:spcPts val="0"/>
              </a:spcBef>
              <a:spcAft>
                <a:spcPts val="0"/>
              </a:spcAft>
              <a:defRPr/>
            </a:lvl4pPr>
            <a:lvl5pPr indent="0" marL="0" marR="0" rtl="0" algn="r">
              <a:spcBef>
                <a:spcPts val="0"/>
              </a:spcBef>
              <a:spcAft>
                <a:spcPts val="0"/>
              </a:spcAft>
              <a:defRPr/>
            </a:lvl5pPr>
            <a:lvl6pPr indent="-12654" marL="457154" marR="0" rtl="0" algn="r">
              <a:spcBef>
                <a:spcPts val="0"/>
              </a:spcBef>
              <a:spcAft>
                <a:spcPts val="0"/>
              </a:spcAft>
              <a:defRPr/>
            </a:lvl6pPr>
            <a:lvl7pPr indent="-12609" marL="914310" marR="0" rtl="0" algn="r">
              <a:spcBef>
                <a:spcPts val="0"/>
              </a:spcBef>
              <a:spcAft>
                <a:spcPts val="0"/>
              </a:spcAft>
              <a:defRPr/>
            </a:lvl7pPr>
            <a:lvl8pPr indent="-12563" marL="1371464" marR="0" rtl="0" algn="r">
              <a:spcBef>
                <a:spcPts val="0"/>
              </a:spcBef>
              <a:spcAft>
                <a:spcPts val="0"/>
              </a:spcAft>
              <a:defRPr/>
            </a:lvl8pPr>
            <a:lvl9pPr indent="-12519" marL="1828619" marR="0" rtl="0" algn="r">
              <a:spcBef>
                <a:spcPts val="0"/>
              </a:spcBef>
              <a:spcAft>
                <a:spcPts val="0"/>
              </a:spcAft>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Blank">
    <p:spTree>
      <p:nvGrpSpPr>
        <p:cNvPr id="25" name="Shape 25"/>
        <p:cNvGrpSpPr/>
        <p:nvPr/>
      </p:nvGrpSpPr>
      <p:grpSpPr>
        <a:xfrm>
          <a:off x="0" y="0"/>
          <a:ext cx="0" cy="0"/>
          <a:chOff x="0" y="0"/>
          <a:chExt cx="0" cy="0"/>
        </a:xfrm>
      </p:grpSpPr>
      <p:sp>
        <p:nvSpPr>
          <p:cNvPr id="26" name="Shape 26"/>
          <p:cNvSpPr txBox="1"/>
          <p:nvPr>
            <p:ph type="title"/>
          </p:nvPr>
        </p:nvSpPr>
        <p:spPr>
          <a:xfrm>
            <a:off x="457200" y="-28667"/>
            <a:ext cx="8250216" cy="488600"/>
          </a:xfrm>
          <a:prstGeom prst="rect">
            <a:avLst/>
          </a:prstGeom>
          <a:noFill/>
          <a:ln>
            <a:noFill/>
          </a:ln>
        </p:spPr>
        <p:txBody>
          <a:bodyPr anchorCtr="0" anchor="t" bIns="91425" lIns="91425" rIns="91425" tIns="91425"/>
          <a:lstStyle>
            <a:lvl1pPr rtl="0" algn="l">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27_Title Slide">
    <p:spTree>
      <p:nvGrpSpPr>
        <p:cNvPr id="105" name="Shape 105"/>
        <p:cNvGrpSpPr/>
        <p:nvPr/>
      </p:nvGrpSpPr>
      <p:grpSpPr>
        <a:xfrm>
          <a:off x="0" y="0"/>
          <a:ext cx="0" cy="0"/>
          <a:chOff x="0" y="0"/>
          <a:chExt cx="0" cy="0"/>
        </a:xfrm>
      </p:grpSpPr>
      <p:sp>
        <p:nvSpPr>
          <p:cNvPr id="106" name="Shape 106"/>
          <p:cNvSpPr/>
          <p:nvPr/>
        </p:nvSpPr>
        <p:spPr>
          <a:xfrm>
            <a:off x="5410200" y="2971800"/>
            <a:ext cx="3063240" cy="20574"/>
          </a:xfrm>
          <a:prstGeom prst="roundRect">
            <a:avLst>
              <a:gd fmla="val 16667" name="adj"/>
            </a:avLst>
          </a:prstGeom>
          <a:solidFill>
            <a:schemeClr val="lt1"/>
          </a:solidFill>
          <a:ln>
            <a:noFill/>
          </a:ln>
        </p:spPr>
        <p:txBody>
          <a:bodyPr anchorCtr="0" anchor="ctr" bIns="45700" lIns="91425" rIns="91425" tIns="45700">
            <a:noAutofit/>
          </a:bodyPr>
          <a:lstStyle/>
          <a:p>
            <a:pPr indent="0" lvl="0" marL="0" marR="0" rtl="0" algn="ctr">
              <a:spcBef>
                <a:spcPts val="0"/>
              </a:spcBef>
              <a:buNone/>
            </a:pPr>
            <a:r>
              <a:t/>
            </a:r>
            <a:endParaRPr b="0" baseline="0" i="0" sz="1800" u="none" cap="none" strike="noStrike">
              <a:solidFill>
                <a:schemeClr val="lt1"/>
              </a:solidFill>
              <a:latin typeface="Calibri"/>
              <a:ea typeface="Calibri"/>
              <a:cs typeface="Calibri"/>
              <a:sym typeface="Calibri"/>
            </a:endParaRPr>
          </a:p>
        </p:txBody>
      </p:sp>
      <p:sp>
        <p:nvSpPr>
          <p:cNvPr id="107" name="Shape 107"/>
          <p:cNvSpPr txBox="1"/>
          <p:nvPr>
            <p:ph type="ctrTitle"/>
          </p:nvPr>
        </p:nvSpPr>
        <p:spPr>
          <a:xfrm>
            <a:off x="152400" y="1200150"/>
            <a:ext cx="4953000" cy="1771650"/>
          </a:xfrm>
          <a:prstGeom prst="rect">
            <a:avLst/>
          </a:prstGeom>
          <a:noFill/>
          <a:ln>
            <a:noFill/>
          </a:ln>
        </p:spPr>
        <p:txBody>
          <a:bodyPr anchorCtr="0" anchor="t" bIns="91425" lIns="91425" rIns="91425" tIns="91425"/>
          <a:lstStyle>
            <a:lvl1pPr indent="0" marL="0" marR="0" rtl="0" algn="r">
              <a:spcBef>
                <a:spcPts val="0"/>
              </a:spcBef>
              <a:spcAft>
                <a:spcPts val="0"/>
              </a:spcAft>
              <a:defRPr/>
            </a:lvl1pPr>
            <a:lvl2pPr indent="0" marL="0" marR="0" rtl="0" algn="r">
              <a:spcBef>
                <a:spcPts val="0"/>
              </a:spcBef>
              <a:spcAft>
                <a:spcPts val="0"/>
              </a:spcAft>
              <a:defRPr/>
            </a:lvl2pPr>
            <a:lvl3pPr indent="0" marL="0" marR="0" rtl="0" algn="r">
              <a:spcBef>
                <a:spcPts val="0"/>
              </a:spcBef>
              <a:spcAft>
                <a:spcPts val="0"/>
              </a:spcAft>
              <a:defRPr/>
            </a:lvl3pPr>
            <a:lvl4pPr indent="0" marL="0" marR="0" rtl="0" algn="r">
              <a:spcBef>
                <a:spcPts val="0"/>
              </a:spcBef>
              <a:spcAft>
                <a:spcPts val="0"/>
              </a:spcAft>
              <a:defRPr/>
            </a:lvl4pPr>
            <a:lvl5pPr indent="0" marL="0" marR="0" rtl="0" algn="r">
              <a:spcBef>
                <a:spcPts val="0"/>
              </a:spcBef>
              <a:spcAft>
                <a:spcPts val="0"/>
              </a:spcAft>
              <a:defRPr/>
            </a:lvl5pPr>
            <a:lvl6pPr indent="-12654" marL="457154" marR="0" rtl="0" algn="r">
              <a:spcBef>
                <a:spcPts val="0"/>
              </a:spcBef>
              <a:spcAft>
                <a:spcPts val="0"/>
              </a:spcAft>
              <a:defRPr/>
            </a:lvl6pPr>
            <a:lvl7pPr indent="-12609" marL="914310" marR="0" rtl="0" algn="r">
              <a:spcBef>
                <a:spcPts val="0"/>
              </a:spcBef>
              <a:spcAft>
                <a:spcPts val="0"/>
              </a:spcAft>
              <a:defRPr/>
            </a:lvl7pPr>
            <a:lvl8pPr indent="-12563" marL="1371464" marR="0" rtl="0" algn="r">
              <a:spcBef>
                <a:spcPts val="0"/>
              </a:spcBef>
              <a:spcAft>
                <a:spcPts val="0"/>
              </a:spcAft>
              <a:defRPr/>
            </a:lvl8pPr>
            <a:lvl9pPr indent="-12519" marL="1828619" marR="0" rtl="0" algn="r">
              <a:spcBef>
                <a:spcPts val="0"/>
              </a:spcBef>
              <a:spcAft>
                <a:spcPts val="0"/>
              </a:spcAft>
              <a:defRPr/>
            </a:lvl9pPr>
          </a:lstStyle>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28_Title Slide">
    <p:spTree>
      <p:nvGrpSpPr>
        <p:cNvPr id="108" name="Shape 108"/>
        <p:cNvGrpSpPr/>
        <p:nvPr/>
      </p:nvGrpSpPr>
      <p:grpSpPr>
        <a:xfrm>
          <a:off x="0" y="0"/>
          <a:ext cx="0" cy="0"/>
          <a:chOff x="0" y="0"/>
          <a:chExt cx="0" cy="0"/>
        </a:xfrm>
      </p:grpSpPr>
      <p:sp>
        <p:nvSpPr>
          <p:cNvPr id="109" name="Shape 109"/>
          <p:cNvSpPr/>
          <p:nvPr/>
        </p:nvSpPr>
        <p:spPr>
          <a:xfrm>
            <a:off x="5410200" y="2971800"/>
            <a:ext cx="3063240" cy="20574"/>
          </a:xfrm>
          <a:prstGeom prst="roundRect">
            <a:avLst>
              <a:gd fmla="val 16667" name="adj"/>
            </a:avLst>
          </a:prstGeom>
          <a:solidFill>
            <a:schemeClr val="lt1"/>
          </a:solidFill>
          <a:ln>
            <a:noFill/>
          </a:ln>
        </p:spPr>
        <p:txBody>
          <a:bodyPr anchorCtr="0" anchor="ctr" bIns="45700" lIns="91425" rIns="91425" tIns="45700">
            <a:noAutofit/>
          </a:bodyPr>
          <a:lstStyle/>
          <a:p>
            <a:pPr indent="0" lvl="0" marL="0" marR="0" rtl="0" algn="ctr">
              <a:spcBef>
                <a:spcPts val="0"/>
              </a:spcBef>
              <a:buNone/>
            </a:pPr>
            <a:r>
              <a:t/>
            </a:r>
            <a:endParaRPr b="0" baseline="0" i="0" sz="1800" u="none" cap="none" strike="noStrike">
              <a:solidFill>
                <a:schemeClr val="lt1"/>
              </a:solidFill>
              <a:latin typeface="Calibri"/>
              <a:ea typeface="Calibri"/>
              <a:cs typeface="Calibri"/>
              <a:sym typeface="Calibri"/>
            </a:endParaRPr>
          </a:p>
        </p:txBody>
      </p:sp>
      <p:sp>
        <p:nvSpPr>
          <p:cNvPr id="110" name="Shape 110"/>
          <p:cNvSpPr txBox="1"/>
          <p:nvPr>
            <p:ph type="ctrTitle"/>
          </p:nvPr>
        </p:nvSpPr>
        <p:spPr>
          <a:xfrm>
            <a:off x="152400" y="1200150"/>
            <a:ext cx="4953000" cy="1771650"/>
          </a:xfrm>
          <a:prstGeom prst="rect">
            <a:avLst/>
          </a:prstGeom>
          <a:noFill/>
          <a:ln>
            <a:noFill/>
          </a:ln>
        </p:spPr>
        <p:txBody>
          <a:bodyPr anchorCtr="0" anchor="t" bIns="91425" lIns="91425" rIns="91425" tIns="91425"/>
          <a:lstStyle>
            <a:lvl1pPr indent="0" marL="0" marR="0" rtl="0" algn="r">
              <a:spcBef>
                <a:spcPts val="0"/>
              </a:spcBef>
              <a:spcAft>
                <a:spcPts val="0"/>
              </a:spcAft>
              <a:defRPr/>
            </a:lvl1pPr>
            <a:lvl2pPr indent="0" marL="0" marR="0" rtl="0" algn="r">
              <a:spcBef>
                <a:spcPts val="0"/>
              </a:spcBef>
              <a:spcAft>
                <a:spcPts val="0"/>
              </a:spcAft>
              <a:defRPr/>
            </a:lvl2pPr>
            <a:lvl3pPr indent="0" marL="0" marR="0" rtl="0" algn="r">
              <a:spcBef>
                <a:spcPts val="0"/>
              </a:spcBef>
              <a:spcAft>
                <a:spcPts val="0"/>
              </a:spcAft>
              <a:defRPr/>
            </a:lvl3pPr>
            <a:lvl4pPr indent="0" marL="0" marR="0" rtl="0" algn="r">
              <a:spcBef>
                <a:spcPts val="0"/>
              </a:spcBef>
              <a:spcAft>
                <a:spcPts val="0"/>
              </a:spcAft>
              <a:defRPr/>
            </a:lvl4pPr>
            <a:lvl5pPr indent="0" marL="0" marR="0" rtl="0" algn="r">
              <a:spcBef>
                <a:spcPts val="0"/>
              </a:spcBef>
              <a:spcAft>
                <a:spcPts val="0"/>
              </a:spcAft>
              <a:defRPr/>
            </a:lvl5pPr>
            <a:lvl6pPr indent="-12654" marL="457154" marR="0" rtl="0" algn="r">
              <a:spcBef>
                <a:spcPts val="0"/>
              </a:spcBef>
              <a:spcAft>
                <a:spcPts val="0"/>
              </a:spcAft>
              <a:defRPr/>
            </a:lvl6pPr>
            <a:lvl7pPr indent="-12609" marL="914310" marR="0" rtl="0" algn="r">
              <a:spcBef>
                <a:spcPts val="0"/>
              </a:spcBef>
              <a:spcAft>
                <a:spcPts val="0"/>
              </a:spcAft>
              <a:defRPr/>
            </a:lvl7pPr>
            <a:lvl8pPr indent="-12563" marL="1371464" marR="0" rtl="0" algn="r">
              <a:spcBef>
                <a:spcPts val="0"/>
              </a:spcBef>
              <a:spcAft>
                <a:spcPts val="0"/>
              </a:spcAft>
              <a:defRPr/>
            </a:lvl8pPr>
            <a:lvl9pPr indent="-12519" marL="1828619" marR="0" rtl="0" algn="r">
              <a:spcBef>
                <a:spcPts val="0"/>
              </a:spcBef>
              <a:spcAft>
                <a:spcPts val="0"/>
              </a:spcAft>
              <a:defRPr/>
            </a:lvl9pPr>
          </a:lstStyle>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29_Title Slide">
    <p:spTree>
      <p:nvGrpSpPr>
        <p:cNvPr id="111" name="Shape 111"/>
        <p:cNvGrpSpPr/>
        <p:nvPr/>
      </p:nvGrpSpPr>
      <p:grpSpPr>
        <a:xfrm>
          <a:off x="0" y="0"/>
          <a:ext cx="0" cy="0"/>
          <a:chOff x="0" y="0"/>
          <a:chExt cx="0" cy="0"/>
        </a:xfrm>
      </p:grpSpPr>
      <p:sp>
        <p:nvSpPr>
          <p:cNvPr id="112" name="Shape 112"/>
          <p:cNvSpPr/>
          <p:nvPr/>
        </p:nvSpPr>
        <p:spPr>
          <a:xfrm>
            <a:off x="5410200" y="2971800"/>
            <a:ext cx="3063240" cy="20574"/>
          </a:xfrm>
          <a:prstGeom prst="roundRect">
            <a:avLst>
              <a:gd fmla="val 16667" name="adj"/>
            </a:avLst>
          </a:prstGeom>
          <a:solidFill>
            <a:schemeClr val="lt1"/>
          </a:solidFill>
          <a:ln>
            <a:noFill/>
          </a:ln>
        </p:spPr>
        <p:txBody>
          <a:bodyPr anchorCtr="0" anchor="ctr" bIns="45700" lIns="91425" rIns="91425" tIns="45700">
            <a:noAutofit/>
          </a:bodyPr>
          <a:lstStyle/>
          <a:p>
            <a:pPr indent="0" lvl="0" marL="0" marR="0" rtl="0" algn="ctr">
              <a:spcBef>
                <a:spcPts val="0"/>
              </a:spcBef>
              <a:buNone/>
            </a:pPr>
            <a:r>
              <a:t/>
            </a:r>
            <a:endParaRPr b="0" baseline="0" i="0" sz="1800" u="none" cap="none" strike="noStrike">
              <a:solidFill>
                <a:schemeClr val="lt1"/>
              </a:solidFill>
              <a:latin typeface="Calibri"/>
              <a:ea typeface="Calibri"/>
              <a:cs typeface="Calibri"/>
              <a:sym typeface="Calibri"/>
            </a:endParaRPr>
          </a:p>
        </p:txBody>
      </p:sp>
      <p:sp>
        <p:nvSpPr>
          <p:cNvPr id="113" name="Shape 113"/>
          <p:cNvSpPr txBox="1"/>
          <p:nvPr>
            <p:ph type="ctrTitle"/>
          </p:nvPr>
        </p:nvSpPr>
        <p:spPr>
          <a:xfrm>
            <a:off x="152400" y="1200150"/>
            <a:ext cx="4953000" cy="1771650"/>
          </a:xfrm>
          <a:prstGeom prst="rect">
            <a:avLst/>
          </a:prstGeom>
          <a:noFill/>
          <a:ln>
            <a:noFill/>
          </a:ln>
        </p:spPr>
        <p:txBody>
          <a:bodyPr anchorCtr="0" anchor="t" bIns="91425" lIns="91425" rIns="91425" tIns="91425"/>
          <a:lstStyle>
            <a:lvl1pPr indent="0" marL="0" marR="0" rtl="0" algn="r">
              <a:spcBef>
                <a:spcPts val="0"/>
              </a:spcBef>
              <a:spcAft>
                <a:spcPts val="0"/>
              </a:spcAft>
              <a:defRPr/>
            </a:lvl1pPr>
            <a:lvl2pPr indent="0" marL="0" marR="0" rtl="0" algn="r">
              <a:spcBef>
                <a:spcPts val="0"/>
              </a:spcBef>
              <a:spcAft>
                <a:spcPts val="0"/>
              </a:spcAft>
              <a:defRPr/>
            </a:lvl2pPr>
            <a:lvl3pPr indent="0" marL="0" marR="0" rtl="0" algn="r">
              <a:spcBef>
                <a:spcPts val="0"/>
              </a:spcBef>
              <a:spcAft>
                <a:spcPts val="0"/>
              </a:spcAft>
              <a:defRPr/>
            </a:lvl3pPr>
            <a:lvl4pPr indent="0" marL="0" marR="0" rtl="0" algn="r">
              <a:spcBef>
                <a:spcPts val="0"/>
              </a:spcBef>
              <a:spcAft>
                <a:spcPts val="0"/>
              </a:spcAft>
              <a:defRPr/>
            </a:lvl4pPr>
            <a:lvl5pPr indent="0" marL="0" marR="0" rtl="0" algn="r">
              <a:spcBef>
                <a:spcPts val="0"/>
              </a:spcBef>
              <a:spcAft>
                <a:spcPts val="0"/>
              </a:spcAft>
              <a:defRPr/>
            </a:lvl5pPr>
            <a:lvl6pPr indent="-12654" marL="457154" marR="0" rtl="0" algn="r">
              <a:spcBef>
                <a:spcPts val="0"/>
              </a:spcBef>
              <a:spcAft>
                <a:spcPts val="0"/>
              </a:spcAft>
              <a:defRPr/>
            </a:lvl6pPr>
            <a:lvl7pPr indent="-12609" marL="914310" marR="0" rtl="0" algn="r">
              <a:spcBef>
                <a:spcPts val="0"/>
              </a:spcBef>
              <a:spcAft>
                <a:spcPts val="0"/>
              </a:spcAft>
              <a:defRPr/>
            </a:lvl7pPr>
            <a:lvl8pPr indent="-12563" marL="1371464" marR="0" rtl="0" algn="r">
              <a:spcBef>
                <a:spcPts val="0"/>
              </a:spcBef>
              <a:spcAft>
                <a:spcPts val="0"/>
              </a:spcAft>
              <a:defRPr/>
            </a:lvl8pPr>
            <a:lvl9pPr indent="-12519" marL="1828619" marR="0" rtl="0" algn="r">
              <a:spcBef>
                <a:spcPts val="0"/>
              </a:spcBef>
              <a:spcAft>
                <a:spcPts val="0"/>
              </a:spcAft>
              <a:defRPr/>
            </a:lvl9pPr>
          </a:lstStyle>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30_Title Slide">
    <p:spTree>
      <p:nvGrpSpPr>
        <p:cNvPr id="114" name="Shape 114"/>
        <p:cNvGrpSpPr/>
        <p:nvPr/>
      </p:nvGrpSpPr>
      <p:grpSpPr>
        <a:xfrm>
          <a:off x="0" y="0"/>
          <a:ext cx="0" cy="0"/>
          <a:chOff x="0" y="0"/>
          <a:chExt cx="0" cy="0"/>
        </a:xfrm>
      </p:grpSpPr>
      <p:sp>
        <p:nvSpPr>
          <p:cNvPr id="115" name="Shape 115"/>
          <p:cNvSpPr/>
          <p:nvPr/>
        </p:nvSpPr>
        <p:spPr>
          <a:xfrm>
            <a:off x="5410200" y="2971800"/>
            <a:ext cx="3063240" cy="20574"/>
          </a:xfrm>
          <a:prstGeom prst="roundRect">
            <a:avLst>
              <a:gd fmla="val 16667" name="adj"/>
            </a:avLst>
          </a:prstGeom>
          <a:solidFill>
            <a:schemeClr val="lt1"/>
          </a:solidFill>
          <a:ln>
            <a:noFill/>
          </a:ln>
        </p:spPr>
        <p:txBody>
          <a:bodyPr anchorCtr="0" anchor="ctr" bIns="45700" lIns="91425" rIns="91425" tIns="45700">
            <a:noAutofit/>
          </a:bodyPr>
          <a:lstStyle/>
          <a:p>
            <a:pPr indent="0" lvl="0" marL="0" marR="0" rtl="0" algn="ctr">
              <a:spcBef>
                <a:spcPts val="0"/>
              </a:spcBef>
              <a:buNone/>
            </a:pPr>
            <a:r>
              <a:t/>
            </a:r>
            <a:endParaRPr b="0" baseline="0" i="0" sz="1800" u="none" cap="none" strike="noStrike">
              <a:solidFill>
                <a:schemeClr val="lt1"/>
              </a:solidFill>
              <a:latin typeface="Calibri"/>
              <a:ea typeface="Calibri"/>
              <a:cs typeface="Calibri"/>
              <a:sym typeface="Calibri"/>
            </a:endParaRPr>
          </a:p>
        </p:txBody>
      </p:sp>
      <p:sp>
        <p:nvSpPr>
          <p:cNvPr id="116" name="Shape 116"/>
          <p:cNvSpPr txBox="1"/>
          <p:nvPr>
            <p:ph type="ctrTitle"/>
          </p:nvPr>
        </p:nvSpPr>
        <p:spPr>
          <a:xfrm>
            <a:off x="152400" y="1200150"/>
            <a:ext cx="4953000" cy="1771650"/>
          </a:xfrm>
          <a:prstGeom prst="rect">
            <a:avLst/>
          </a:prstGeom>
          <a:noFill/>
          <a:ln>
            <a:noFill/>
          </a:ln>
        </p:spPr>
        <p:txBody>
          <a:bodyPr anchorCtr="0" anchor="t" bIns="91425" lIns="91425" rIns="91425" tIns="91425"/>
          <a:lstStyle>
            <a:lvl1pPr indent="0" marL="0" marR="0" rtl="0" algn="r">
              <a:spcBef>
                <a:spcPts val="0"/>
              </a:spcBef>
              <a:spcAft>
                <a:spcPts val="0"/>
              </a:spcAft>
              <a:defRPr/>
            </a:lvl1pPr>
            <a:lvl2pPr indent="0" marL="0" marR="0" rtl="0" algn="r">
              <a:spcBef>
                <a:spcPts val="0"/>
              </a:spcBef>
              <a:spcAft>
                <a:spcPts val="0"/>
              </a:spcAft>
              <a:defRPr/>
            </a:lvl2pPr>
            <a:lvl3pPr indent="0" marL="0" marR="0" rtl="0" algn="r">
              <a:spcBef>
                <a:spcPts val="0"/>
              </a:spcBef>
              <a:spcAft>
                <a:spcPts val="0"/>
              </a:spcAft>
              <a:defRPr/>
            </a:lvl3pPr>
            <a:lvl4pPr indent="0" marL="0" marR="0" rtl="0" algn="r">
              <a:spcBef>
                <a:spcPts val="0"/>
              </a:spcBef>
              <a:spcAft>
                <a:spcPts val="0"/>
              </a:spcAft>
              <a:defRPr/>
            </a:lvl4pPr>
            <a:lvl5pPr indent="0" marL="0" marR="0" rtl="0" algn="r">
              <a:spcBef>
                <a:spcPts val="0"/>
              </a:spcBef>
              <a:spcAft>
                <a:spcPts val="0"/>
              </a:spcAft>
              <a:defRPr/>
            </a:lvl5pPr>
            <a:lvl6pPr indent="-12654" marL="457154" marR="0" rtl="0" algn="r">
              <a:spcBef>
                <a:spcPts val="0"/>
              </a:spcBef>
              <a:spcAft>
                <a:spcPts val="0"/>
              </a:spcAft>
              <a:defRPr/>
            </a:lvl6pPr>
            <a:lvl7pPr indent="-12609" marL="914310" marR="0" rtl="0" algn="r">
              <a:spcBef>
                <a:spcPts val="0"/>
              </a:spcBef>
              <a:spcAft>
                <a:spcPts val="0"/>
              </a:spcAft>
              <a:defRPr/>
            </a:lvl7pPr>
            <a:lvl8pPr indent="-12563" marL="1371464" marR="0" rtl="0" algn="r">
              <a:spcBef>
                <a:spcPts val="0"/>
              </a:spcBef>
              <a:spcAft>
                <a:spcPts val="0"/>
              </a:spcAft>
              <a:defRPr/>
            </a:lvl8pPr>
            <a:lvl9pPr indent="-12519" marL="1828619" marR="0" rtl="0" algn="r">
              <a:spcBef>
                <a:spcPts val="0"/>
              </a:spcBef>
              <a:spcAft>
                <a:spcPts val="0"/>
              </a:spcAft>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1_Title Slide">
    <p:spTree>
      <p:nvGrpSpPr>
        <p:cNvPr id="27" name="Shape 27"/>
        <p:cNvGrpSpPr/>
        <p:nvPr/>
      </p:nvGrpSpPr>
      <p:grpSpPr>
        <a:xfrm>
          <a:off x="0" y="0"/>
          <a:ext cx="0" cy="0"/>
          <a:chOff x="0" y="0"/>
          <a:chExt cx="0" cy="0"/>
        </a:xfrm>
      </p:grpSpPr>
      <p:sp>
        <p:nvSpPr>
          <p:cNvPr id="28" name="Shape 28"/>
          <p:cNvSpPr/>
          <p:nvPr/>
        </p:nvSpPr>
        <p:spPr>
          <a:xfrm>
            <a:off x="5410200" y="2971800"/>
            <a:ext cx="3063240" cy="20574"/>
          </a:xfrm>
          <a:prstGeom prst="roundRect">
            <a:avLst>
              <a:gd fmla="val 16667" name="adj"/>
            </a:avLst>
          </a:prstGeom>
          <a:solidFill>
            <a:schemeClr val="lt1"/>
          </a:solidFill>
          <a:ln>
            <a:noFill/>
          </a:ln>
        </p:spPr>
        <p:txBody>
          <a:bodyPr anchorCtr="0" anchor="ctr" bIns="45700" lIns="91425" rIns="91425" tIns="45700">
            <a:noAutofit/>
          </a:bodyPr>
          <a:lstStyle/>
          <a:p>
            <a:pPr indent="0" lvl="0" marL="0" marR="0" rtl="0" algn="ctr">
              <a:spcBef>
                <a:spcPts val="0"/>
              </a:spcBef>
              <a:buNone/>
            </a:pPr>
            <a:r>
              <a:t/>
            </a:r>
            <a:endParaRPr b="0" baseline="0" i="0" sz="1800" u="none" cap="none" strike="noStrike">
              <a:solidFill>
                <a:schemeClr val="lt1"/>
              </a:solidFill>
              <a:latin typeface="Calibri"/>
              <a:ea typeface="Calibri"/>
              <a:cs typeface="Calibri"/>
              <a:sym typeface="Calibri"/>
            </a:endParaRPr>
          </a:p>
        </p:txBody>
      </p:sp>
      <p:sp>
        <p:nvSpPr>
          <p:cNvPr id="29" name="Shape 29"/>
          <p:cNvSpPr txBox="1"/>
          <p:nvPr>
            <p:ph type="ctrTitle"/>
          </p:nvPr>
        </p:nvSpPr>
        <p:spPr>
          <a:xfrm>
            <a:off x="152400" y="1200150"/>
            <a:ext cx="4953000" cy="1771650"/>
          </a:xfrm>
          <a:prstGeom prst="rect">
            <a:avLst/>
          </a:prstGeom>
          <a:noFill/>
          <a:ln>
            <a:noFill/>
          </a:ln>
        </p:spPr>
        <p:txBody>
          <a:bodyPr anchorCtr="0" anchor="t" bIns="91425" lIns="91425" rIns="91425" tIns="91425"/>
          <a:lstStyle>
            <a:lvl1pPr indent="0" marL="0" marR="0" rtl="0" algn="r">
              <a:spcBef>
                <a:spcPts val="0"/>
              </a:spcBef>
              <a:spcAft>
                <a:spcPts val="0"/>
              </a:spcAft>
              <a:defRPr/>
            </a:lvl1pPr>
            <a:lvl2pPr indent="0" marL="0" marR="0" rtl="0" algn="r">
              <a:spcBef>
                <a:spcPts val="0"/>
              </a:spcBef>
              <a:spcAft>
                <a:spcPts val="0"/>
              </a:spcAft>
              <a:defRPr/>
            </a:lvl2pPr>
            <a:lvl3pPr indent="0" marL="0" marR="0" rtl="0" algn="r">
              <a:spcBef>
                <a:spcPts val="0"/>
              </a:spcBef>
              <a:spcAft>
                <a:spcPts val="0"/>
              </a:spcAft>
              <a:defRPr/>
            </a:lvl3pPr>
            <a:lvl4pPr indent="0" marL="0" marR="0" rtl="0" algn="r">
              <a:spcBef>
                <a:spcPts val="0"/>
              </a:spcBef>
              <a:spcAft>
                <a:spcPts val="0"/>
              </a:spcAft>
              <a:defRPr/>
            </a:lvl4pPr>
            <a:lvl5pPr indent="0" marL="0" marR="0" rtl="0" algn="r">
              <a:spcBef>
                <a:spcPts val="0"/>
              </a:spcBef>
              <a:spcAft>
                <a:spcPts val="0"/>
              </a:spcAft>
              <a:defRPr/>
            </a:lvl5pPr>
            <a:lvl6pPr indent="-12654" marL="457154" marR="0" rtl="0" algn="r">
              <a:spcBef>
                <a:spcPts val="0"/>
              </a:spcBef>
              <a:spcAft>
                <a:spcPts val="0"/>
              </a:spcAft>
              <a:defRPr/>
            </a:lvl6pPr>
            <a:lvl7pPr indent="-12609" marL="914310" marR="0" rtl="0" algn="r">
              <a:spcBef>
                <a:spcPts val="0"/>
              </a:spcBef>
              <a:spcAft>
                <a:spcPts val="0"/>
              </a:spcAft>
              <a:defRPr/>
            </a:lvl7pPr>
            <a:lvl8pPr indent="-12563" marL="1371464" marR="0" rtl="0" algn="r">
              <a:spcBef>
                <a:spcPts val="0"/>
              </a:spcBef>
              <a:spcAft>
                <a:spcPts val="0"/>
              </a:spcAft>
              <a:defRPr/>
            </a:lvl8pPr>
            <a:lvl9pPr indent="-12519" marL="1828619" marR="0" rtl="0" algn="r">
              <a:spcBef>
                <a:spcPts val="0"/>
              </a:spcBef>
              <a:spcAft>
                <a:spcPts val="0"/>
              </a:spcAft>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2_Title Slide">
    <p:spTree>
      <p:nvGrpSpPr>
        <p:cNvPr id="30" name="Shape 30"/>
        <p:cNvGrpSpPr/>
        <p:nvPr/>
      </p:nvGrpSpPr>
      <p:grpSpPr>
        <a:xfrm>
          <a:off x="0" y="0"/>
          <a:ext cx="0" cy="0"/>
          <a:chOff x="0" y="0"/>
          <a:chExt cx="0" cy="0"/>
        </a:xfrm>
      </p:grpSpPr>
      <p:sp>
        <p:nvSpPr>
          <p:cNvPr id="31" name="Shape 31"/>
          <p:cNvSpPr/>
          <p:nvPr/>
        </p:nvSpPr>
        <p:spPr>
          <a:xfrm>
            <a:off x="5410203" y="2971800"/>
            <a:ext cx="3063874" cy="20638"/>
          </a:xfrm>
          <a:prstGeom prst="roundRect">
            <a:avLst>
              <a:gd fmla="val 16667" name="adj"/>
            </a:avLst>
          </a:prstGeom>
          <a:solidFill>
            <a:schemeClr val="lt1"/>
          </a:solidFill>
          <a:ln>
            <a:noFill/>
          </a:ln>
        </p:spPr>
        <p:txBody>
          <a:bodyPr anchorCtr="0" anchor="ctr" bIns="45700" lIns="91425" rIns="91425" tIns="45700">
            <a:noAutofit/>
          </a:bodyPr>
          <a:lstStyle/>
          <a:p>
            <a:pPr indent="0" lvl="0" marL="0" marR="0" rtl="0" algn="ctr">
              <a:spcBef>
                <a:spcPts val="0"/>
              </a:spcBef>
              <a:spcAft>
                <a:spcPts val="0"/>
              </a:spcAft>
              <a:buNone/>
            </a:pPr>
            <a:r>
              <a:t/>
            </a:r>
            <a:endParaRPr b="0" baseline="0" i="0" sz="1800" u="none" cap="none" strike="noStrike">
              <a:solidFill>
                <a:schemeClr val="lt1"/>
              </a:solidFill>
              <a:latin typeface="Calibri"/>
              <a:ea typeface="Calibri"/>
              <a:cs typeface="Calibri"/>
              <a:sym typeface="Calibri"/>
            </a:endParaRPr>
          </a:p>
        </p:txBody>
      </p:sp>
      <p:sp>
        <p:nvSpPr>
          <p:cNvPr id="32" name="Shape 32"/>
          <p:cNvSpPr txBox="1"/>
          <p:nvPr>
            <p:ph type="ctrTitle"/>
          </p:nvPr>
        </p:nvSpPr>
        <p:spPr>
          <a:xfrm>
            <a:off x="152400" y="1200150"/>
            <a:ext cx="4953000" cy="1771650"/>
          </a:xfrm>
          <a:prstGeom prst="rect">
            <a:avLst/>
          </a:prstGeom>
          <a:noFill/>
          <a:ln>
            <a:noFill/>
          </a:ln>
        </p:spPr>
        <p:txBody>
          <a:bodyPr anchorCtr="0" anchor="t" bIns="91425" lIns="91425" rIns="91425" tIns="91425"/>
          <a:lstStyle>
            <a:lvl1pPr indent="0" marL="0" marR="0" rtl="0" algn="r">
              <a:spcBef>
                <a:spcPts val="0"/>
              </a:spcBef>
              <a:spcAft>
                <a:spcPts val="0"/>
              </a:spcAft>
              <a:defRPr/>
            </a:lvl1pPr>
            <a:lvl2pPr indent="0" marL="0" marR="0" rtl="0" algn="r">
              <a:spcBef>
                <a:spcPts val="0"/>
              </a:spcBef>
              <a:spcAft>
                <a:spcPts val="0"/>
              </a:spcAft>
              <a:defRPr/>
            </a:lvl2pPr>
            <a:lvl3pPr indent="0" marL="0" marR="0" rtl="0" algn="r">
              <a:spcBef>
                <a:spcPts val="0"/>
              </a:spcBef>
              <a:spcAft>
                <a:spcPts val="0"/>
              </a:spcAft>
              <a:defRPr/>
            </a:lvl3pPr>
            <a:lvl4pPr indent="0" marL="0" marR="0" rtl="0" algn="r">
              <a:spcBef>
                <a:spcPts val="0"/>
              </a:spcBef>
              <a:spcAft>
                <a:spcPts val="0"/>
              </a:spcAft>
              <a:defRPr/>
            </a:lvl4pPr>
            <a:lvl5pPr indent="0" marL="0" marR="0" rtl="0" algn="r">
              <a:spcBef>
                <a:spcPts val="0"/>
              </a:spcBef>
              <a:spcAft>
                <a:spcPts val="0"/>
              </a:spcAft>
              <a:defRPr/>
            </a:lvl5pPr>
            <a:lvl6pPr indent="-12654" marL="457154" marR="0" rtl="0" algn="r">
              <a:spcBef>
                <a:spcPts val="0"/>
              </a:spcBef>
              <a:spcAft>
                <a:spcPts val="0"/>
              </a:spcAft>
              <a:defRPr/>
            </a:lvl6pPr>
            <a:lvl7pPr indent="-12609" marL="914310" marR="0" rtl="0" algn="r">
              <a:spcBef>
                <a:spcPts val="0"/>
              </a:spcBef>
              <a:spcAft>
                <a:spcPts val="0"/>
              </a:spcAft>
              <a:defRPr/>
            </a:lvl7pPr>
            <a:lvl8pPr indent="-12563" marL="1371464" marR="0" rtl="0" algn="r">
              <a:spcBef>
                <a:spcPts val="0"/>
              </a:spcBef>
              <a:spcAft>
                <a:spcPts val="0"/>
              </a:spcAft>
              <a:defRPr/>
            </a:lvl8pPr>
            <a:lvl9pPr indent="-12519" marL="1828619" marR="0" rtl="0" algn="r">
              <a:spcBef>
                <a:spcPts val="0"/>
              </a:spcBef>
              <a:spcAft>
                <a:spcPts val="0"/>
              </a:spcAft>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3_Title Slide">
    <p:spTree>
      <p:nvGrpSpPr>
        <p:cNvPr id="33" name="Shape 33"/>
        <p:cNvGrpSpPr/>
        <p:nvPr/>
      </p:nvGrpSpPr>
      <p:grpSpPr>
        <a:xfrm>
          <a:off x="0" y="0"/>
          <a:ext cx="0" cy="0"/>
          <a:chOff x="0" y="0"/>
          <a:chExt cx="0" cy="0"/>
        </a:xfrm>
      </p:grpSpPr>
      <p:sp>
        <p:nvSpPr>
          <p:cNvPr id="34" name="Shape 34"/>
          <p:cNvSpPr/>
          <p:nvPr/>
        </p:nvSpPr>
        <p:spPr>
          <a:xfrm>
            <a:off x="5410200" y="2971800"/>
            <a:ext cx="3063240" cy="20574"/>
          </a:xfrm>
          <a:prstGeom prst="roundRect">
            <a:avLst>
              <a:gd fmla="val 16667" name="adj"/>
            </a:avLst>
          </a:prstGeom>
          <a:solidFill>
            <a:schemeClr val="lt1"/>
          </a:solidFill>
          <a:ln>
            <a:noFill/>
          </a:ln>
        </p:spPr>
        <p:txBody>
          <a:bodyPr anchorCtr="0" anchor="ctr" bIns="45700" lIns="91425" rIns="91425" tIns="45700">
            <a:noAutofit/>
          </a:bodyPr>
          <a:lstStyle/>
          <a:p>
            <a:pPr indent="0" lvl="0" marL="0" marR="0" rtl="0" algn="ctr">
              <a:spcBef>
                <a:spcPts val="0"/>
              </a:spcBef>
              <a:buNone/>
            </a:pPr>
            <a:r>
              <a:t/>
            </a:r>
            <a:endParaRPr b="0" baseline="0" i="0" sz="1800" u="none" cap="none" strike="noStrike">
              <a:solidFill>
                <a:schemeClr val="lt1"/>
              </a:solidFill>
              <a:latin typeface="Calibri"/>
              <a:ea typeface="Calibri"/>
              <a:cs typeface="Calibri"/>
              <a:sym typeface="Calibri"/>
            </a:endParaRPr>
          </a:p>
        </p:txBody>
      </p:sp>
      <p:sp>
        <p:nvSpPr>
          <p:cNvPr id="35" name="Shape 35"/>
          <p:cNvSpPr txBox="1"/>
          <p:nvPr>
            <p:ph type="ctrTitle"/>
          </p:nvPr>
        </p:nvSpPr>
        <p:spPr>
          <a:xfrm>
            <a:off x="152400" y="1200150"/>
            <a:ext cx="4953000" cy="1771650"/>
          </a:xfrm>
          <a:prstGeom prst="rect">
            <a:avLst/>
          </a:prstGeom>
          <a:noFill/>
          <a:ln>
            <a:noFill/>
          </a:ln>
        </p:spPr>
        <p:txBody>
          <a:bodyPr anchorCtr="0" anchor="t" bIns="91425" lIns="91425" rIns="91425" tIns="91425"/>
          <a:lstStyle>
            <a:lvl1pPr indent="0" marL="0" marR="0" rtl="0" algn="r">
              <a:spcBef>
                <a:spcPts val="0"/>
              </a:spcBef>
              <a:spcAft>
                <a:spcPts val="0"/>
              </a:spcAft>
              <a:defRPr/>
            </a:lvl1pPr>
            <a:lvl2pPr indent="0" marL="0" marR="0" rtl="0" algn="r">
              <a:spcBef>
                <a:spcPts val="0"/>
              </a:spcBef>
              <a:spcAft>
                <a:spcPts val="0"/>
              </a:spcAft>
              <a:defRPr/>
            </a:lvl2pPr>
            <a:lvl3pPr indent="0" marL="0" marR="0" rtl="0" algn="r">
              <a:spcBef>
                <a:spcPts val="0"/>
              </a:spcBef>
              <a:spcAft>
                <a:spcPts val="0"/>
              </a:spcAft>
              <a:defRPr/>
            </a:lvl3pPr>
            <a:lvl4pPr indent="0" marL="0" marR="0" rtl="0" algn="r">
              <a:spcBef>
                <a:spcPts val="0"/>
              </a:spcBef>
              <a:spcAft>
                <a:spcPts val="0"/>
              </a:spcAft>
              <a:defRPr/>
            </a:lvl4pPr>
            <a:lvl5pPr indent="0" marL="0" marR="0" rtl="0" algn="r">
              <a:spcBef>
                <a:spcPts val="0"/>
              </a:spcBef>
              <a:spcAft>
                <a:spcPts val="0"/>
              </a:spcAft>
              <a:defRPr/>
            </a:lvl5pPr>
            <a:lvl6pPr indent="-12654" marL="457154" marR="0" rtl="0" algn="r">
              <a:spcBef>
                <a:spcPts val="0"/>
              </a:spcBef>
              <a:spcAft>
                <a:spcPts val="0"/>
              </a:spcAft>
              <a:defRPr/>
            </a:lvl6pPr>
            <a:lvl7pPr indent="-12609" marL="914310" marR="0" rtl="0" algn="r">
              <a:spcBef>
                <a:spcPts val="0"/>
              </a:spcBef>
              <a:spcAft>
                <a:spcPts val="0"/>
              </a:spcAft>
              <a:defRPr/>
            </a:lvl7pPr>
            <a:lvl8pPr indent="-12563" marL="1371464" marR="0" rtl="0" algn="r">
              <a:spcBef>
                <a:spcPts val="0"/>
              </a:spcBef>
              <a:spcAft>
                <a:spcPts val="0"/>
              </a:spcAft>
              <a:defRPr/>
            </a:lvl8pPr>
            <a:lvl9pPr indent="-12519" marL="1828619" marR="0" rtl="0" algn="r">
              <a:spcBef>
                <a:spcPts val="0"/>
              </a:spcBef>
              <a:spcAft>
                <a:spcPts val="0"/>
              </a:spcAft>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4_Title Slide">
    <p:spTree>
      <p:nvGrpSpPr>
        <p:cNvPr id="36" name="Shape 36"/>
        <p:cNvGrpSpPr/>
        <p:nvPr/>
      </p:nvGrpSpPr>
      <p:grpSpPr>
        <a:xfrm>
          <a:off x="0" y="0"/>
          <a:ext cx="0" cy="0"/>
          <a:chOff x="0" y="0"/>
          <a:chExt cx="0" cy="0"/>
        </a:xfrm>
      </p:grpSpPr>
      <p:sp>
        <p:nvSpPr>
          <p:cNvPr id="37" name="Shape 37"/>
          <p:cNvSpPr/>
          <p:nvPr/>
        </p:nvSpPr>
        <p:spPr>
          <a:xfrm>
            <a:off x="5410200" y="2971800"/>
            <a:ext cx="3063240" cy="20574"/>
          </a:xfrm>
          <a:prstGeom prst="roundRect">
            <a:avLst>
              <a:gd fmla="val 16667" name="adj"/>
            </a:avLst>
          </a:prstGeom>
          <a:solidFill>
            <a:schemeClr val="lt1"/>
          </a:solidFill>
          <a:ln>
            <a:noFill/>
          </a:ln>
        </p:spPr>
        <p:txBody>
          <a:bodyPr anchorCtr="0" anchor="ctr" bIns="45700" lIns="91425" rIns="91425" tIns="45700">
            <a:noAutofit/>
          </a:bodyPr>
          <a:lstStyle/>
          <a:p>
            <a:pPr indent="0" lvl="0" marL="0" marR="0" rtl="0" algn="ctr">
              <a:spcBef>
                <a:spcPts val="0"/>
              </a:spcBef>
              <a:buNone/>
            </a:pPr>
            <a:r>
              <a:t/>
            </a:r>
            <a:endParaRPr b="0" baseline="0" i="0" sz="1800" u="none" cap="none" strike="noStrike">
              <a:solidFill>
                <a:schemeClr val="lt1"/>
              </a:solidFill>
              <a:latin typeface="Calibri"/>
              <a:ea typeface="Calibri"/>
              <a:cs typeface="Calibri"/>
              <a:sym typeface="Calibri"/>
            </a:endParaRPr>
          </a:p>
        </p:txBody>
      </p:sp>
      <p:sp>
        <p:nvSpPr>
          <p:cNvPr id="38" name="Shape 38"/>
          <p:cNvSpPr txBox="1"/>
          <p:nvPr>
            <p:ph type="ctrTitle"/>
          </p:nvPr>
        </p:nvSpPr>
        <p:spPr>
          <a:xfrm>
            <a:off x="152400" y="1200150"/>
            <a:ext cx="4953000" cy="1771650"/>
          </a:xfrm>
          <a:prstGeom prst="rect">
            <a:avLst/>
          </a:prstGeom>
          <a:noFill/>
          <a:ln>
            <a:noFill/>
          </a:ln>
        </p:spPr>
        <p:txBody>
          <a:bodyPr anchorCtr="0" anchor="t" bIns="91425" lIns="91425" rIns="91425" tIns="91425"/>
          <a:lstStyle>
            <a:lvl1pPr indent="0" marL="0" marR="0" rtl="0" algn="r">
              <a:spcBef>
                <a:spcPts val="0"/>
              </a:spcBef>
              <a:spcAft>
                <a:spcPts val="0"/>
              </a:spcAft>
              <a:defRPr/>
            </a:lvl1pPr>
            <a:lvl2pPr indent="0" marL="0" marR="0" rtl="0" algn="r">
              <a:spcBef>
                <a:spcPts val="0"/>
              </a:spcBef>
              <a:spcAft>
                <a:spcPts val="0"/>
              </a:spcAft>
              <a:defRPr/>
            </a:lvl2pPr>
            <a:lvl3pPr indent="0" marL="0" marR="0" rtl="0" algn="r">
              <a:spcBef>
                <a:spcPts val="0"/>
              </a:spcBef>
              <a:spcAft>
                <a:spcPts val="0"/>
              </a:spcAft>
              <a:defRPr/>
            </a:lvl3pPr>
            <a:lvl4pPr indent="0" marL="0" marR="0" rtl="0" algn="r">
              <a:spcBef>
                <a:spcPts val="0"/>
              </a:spcBef>
              <a:spcAft>
                <a:spcPts val="0"/>
              </a:spcAft>
              <a:defRPr/>
            </a:lvl4pPr>
            <a:lvl5pPr indent="0" marL="0" marR="0" rtl="0" algn="r">
              <a:spcBef>
                <a:spcPts val="0"/>
              </a:spcBef>
              <a:spcAft>
                <a:spcPts val="0"/>
              </a:spcAft>
              <a:defRPr/>
            </a:lvl5pPr>
            <a:lvl6pPr indent="-12654" marL="457154" marR="0" rtl="0" algn="r">
              <a:spcBef>
                <a:spcPts val="0"/>
              </a:spcBef>
              <a:spcAft>
                <a:spcPts val="0"/>
              </a:spcAft>
              <a:defRPr/>
            </a:lvl6pPr>
            <a:lvl7pPr indent="-12609" marL="914310" marR="0" rtl="0" algn="r">
              <a:spcBef>
                <a:spcPts val="0"/>
              </a:spcBef>
              <a:spcAft>
                <a:spcPts val="0"/>
              </a:spcAft>
              <a:defRPr/>
            </a:lvl7pPr>
            <a:lvl8pPr indent="-12563" marL="1371464" marR="0" rtl="0" algn="r">
              <a:spcBef>
                <a:spcPts val="0"/>
              </a:spcBef>
              <a:spcAft>
                <a:spcPts val="0"/>
              </a:spcAft>
              <a:defRPr/>
            </a:lvl8pPr>
            <a:lvl9pPr indent="-12519" marL="1828619" marR="0" rtl="0" algn="r">
              <a:spcBef>
                <a:spcPts val="0"/>
              </a:spcBef>
              <a:spcAft>
                <a:spcPts val="0"/>
              </a:spcAft>
              <a:defRPr/>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5_Title Slide">
    <p:spTree>
      <p:nvGrpSpPr>
        <p:cNvPr id="39" name="Shape 39"/>
        <p:cNvGrpSpPr/>
        <p:nvPr/>
      </p:nvGrpSpPr>
      <p:grpSpPr>
        <a:xfrm>
          <a:off x="0" y="0"/>
          <a:ext cx="0" cy="0"/>
          <a:chOff x="0" y="0"/>
          <a:chExt cx="0" cy="0"/>
        </a:xfrm>
      </p:grpSpPr>
      <p:sp>
        <p:nvSpPr>
          <p:cNvPr id="40" name="Shape 40"/>
          <p:cNvSpPr/>
          <p:nvPr/>
        </p:nvSpPr>
        <p:spPr>
          <a:xfrm>
            <a:off x="5410200" y="2971800"/>
            <a:ext cx="3063240" cy="20574"/>
          </a:xfrm>
          <a:prstGeom prst="roundRect">
            <a:avLst>
              <a:gd fmla="val 16667" name="adj"/>
            </a:avLst>
          </a:prstGeom>
          <a:solidFill>
            <a:schemeClr val="lt1"/>
          </a:solidFill>
          <a:ln>
            <a:noFill/>
          </a:ln>
        </p:spPr>
        <p:txBody>
          <a:bodyPr anchorCtr="0" anchor="ctr" bIns="45700" lIns="91425" rIns="91425" tIns="45700">
            <a:noAutofit/>
          </a:bodyPr>
          <a:lstStyle/>
          <a:p>
            <a:pPr indent="0" lvl="0" marL="0" marR="0" rtl="0" algn="ctr">
              <a:spcBef>
                <a:spcPts val="0"/>
              </a:spcBef>
              <a:buNone/>
            </a:pPr>
            <a:r>
              <a:t/>
            </a:r>
            <a:endParaRPr b="0" baseline="0" i="0" sz="1800" u="none" cap="none" strike="noStrike">
              <a:solidFill>
                <a:schemeClr val="lt1"/>
              </a:solidFill>
              <a:latin typeface="Calibri"/>
              <a:ea typeface="Calibri"/>
              <a:cs typeface="Calibri"/>
              <a:sym typeface="Calibri"/>
            </a:endParaRPr>
          </a:p>
        </p:txBody>
      </p:sp>
      <p:sp>
        <p:nvSpPr>
          <p:cNvPr id="41" name="Shape 41"/>
          <p:cNvSpPr txBox="1"/>
          <p:nvPr>
            <p:ph type="ctrTitle"/>
          </p:nvPr>
        </p:nvSpPr>
        <p:spPr>
          <a:xfrm>
            <a:off x="152400" y="1200150"/>
            <a:ext cx="4953000" cy="1771650"/>
          </a:xfrm>
          <a:prstGeom prst="rect">
            <a:avLst/>
          </a:prstGeom>
          <a:noFill/>
          <a:ln>
            <a:noFill/>
          </a:ln>
        </p:spPr>
        <p:txBody>
          <a:bodyPr anchorCtr="0" anchor="t" bIns="91425" lIns="91425" rIns="91425" tIns="91425"/>
          <a:lstStyle>
            <a:lvl1pPr indent="0" marL="0" marR="0" rtl="0" algn="r">
              <a:spcBef>
                <a:spcPts val="0"/>
              </a:spcBef>
              <a:spcAft>
                <a:spcPts val="0"/>
              </a:spcAft>
              <a:defRPr/>
            </a:lvl1pPr>
            <a:lvl2pPr indent="0" marL="0" marR="0" rtl="0" algn="r">
              <a:spcBef>
                <a:spcPts val="0"/>
              </a:spcBef>
              <a:spcAft>
                <a:spcPts val="0"/>
              </a:spcAft>
              <a:defRPr/>
            </a:lvl2pPr>
            <a:lvl3pPr indent="0" marL="0" marR="0" rtl="0" algn="r">
              <a:spcBef>
                <a:spcPts val="0"/>
              </a:spcBef>
              <a:spcAft>
                <a:spcPts val="0"/>
              </a:spcAft>
              <a:defRPr/>
            </a:lvl3pPr>
            <a:lvl4pPr indent="0" marL="0" marR="0" rtl="0" algn="r">
              <a:spcBef>
                <a:spcPts val="0"/>
              </a:spcBef>
              <a:spcAft>
                <a:spcPts val="0"/>
              </a:spcAft>
              <a:defRPr/>
            </a:lvl4pPr>
            <a:lvl5pPr indent="0" marL="0" marR="0" rtl="0" algn="r">
              <a:spcBef>
                <a:spcPts val="0"/>
              </a:spcBef>
              <a:spcAft>
                <a:spcPts val="0"/>
              </a:spcAft>
              <a:defRPr/>
            </a:lvl5pPr>
            <a:lvl6pPr indent="-12654" marL="457154" marR="0" rtl="0" algn="r">
              <a:spcBef>
                <a:spcPts val="0"/>
              </a:spcBef>
              <a:spcAft>
                <a:spcPts val="0"/>
              </a:spcAft>
              <a:defRPr/>
            </a:lvl6pPr>
            <a:lvl7pPr indent="-12609" marL="914310" marR="0" rtl="0" algn="r">
              <a:spcBef>
                <a:spcPts val="0"/>
              </a:spcBef>
              <a:spcAft>
                <a:spcPts val="0"/>
              </a:spcAft>
              <a:defRPr/>
            </a:lvl7pPr>
            <a:lvl8pPr indent="-12563" marL="1371464" marR="0" rtl="0" algn="r">
              <a:spcBef>
                <a:spcPts val="0"/>
              </a:spcBef>
              <a:spcAft>
                <a:spcPts val="0"/>
              </a:spcAft>
              <a:defRPr/>
            </a:lvl8pPr>
            <a:lvl9pPr indent="-12519" marL="1828619" marR="0" rtl="0" algn="r">
              <a:spcBef>
                <a:spcPts val="0"/>
              </a:spcBef>
              <a:spcAft>
                <a:spcPts val="0"/>
              </a:spcAft>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6_Title Slide">
    <p:spTree>
      <p:nvGrpSpPr>
        <p:cNvPr id="42" name="Shape 42"/>
        <p:cNvGrpSpPr/>
        <p:nvPr/>
      </p:nvGrpSpPr>
      <p:grpSpPr>
        <a:xfrm>
          <a:off x="0" y="0"/>
          <a:ext cx="0" cy="0"/>
          <a:chOff x="0" y="0"/>
          <a:chExt cx="0" cy="0"/>
        </a:xfrm>
      </p:grpSpPr>
      <p:sp>
        <p:nvSpPr>
          <p:cNvPr id="43" name="Shape 43"/>
          <p:cNvSpPr/>
          <p:nvPr/>
        </p:nvSpPr>
        <p:spPr>
          <a:xfrm>
            <a:off x="5410200" y="2971800"/>
            <a:ext cx="3063240" cy="20574"/>
          </a:xfrm>
          <a:prstGeom prst="roundRect">
            <a:avLst>
              <a:gd fmla="val 16667" name="adj"/>
            </a:avLst>
          </a:prstGeom>
          <a:solidFill>
            <a:schemeClr val="lt1"/>
          </a:solidFill>
          <a:ln>
            <a:noFill/>
          </a:ln>
        </p:spPr>
        <p:txBody>
          <a:bodyPr anchorCtr="0" anchor="ctr" bIns="45700" lIns="91425" rIns="91425" tIns="45700">
            <a:noAutofit/>
          </a:bodyPr>
          <a:lstStyle/>
          <a:p>
            <a:pPr indent="0" lvl="0" marL="0" marR="0" rtl="0" algn="ctr">
              <a:spcBef>
                <a:spcPts val="0"/>
              </a:spcBef>
              <a:buNone/>
            </a:pPr>
            <a:r>
              <a:t/>
            </a:r>
            <a:endParaRPr b="0" baseline="0" i="0" sz="1800" u="none" cap="none" strike="noStrike">
              <a:solidFill>
                <a:schemeClr val="lt1"/>
              </a:solidFill>
              <a:latin typeface="Calibri"/>
              <a:ea typeface="Calibri"/>
              <a:cs typeface="Calibri"/>
              <a:sym typeface="Calibri"/>
            </a:endParaRPr>
          </a:p>
        </p:txBody>
      </p:sp>
      <p:sp>
        <p:nvSpPr>
          <p:cNvPr id="44" name="Shape 44"/>
          <p:cNvSpPr txBox="1"/>
          <p:nvPr>
            <p:ph type="ctrTitle"/>
          </p:nvPr>
        </p:nvSpPr>
        <p:spPr>
          <a:xfrm>
            <a:off x="152400" y="1200150"/>
            <a:ext cx="4953000" cy="1771650"/>
          </a:xfrm>
          <a:prstGeom prst="rect">
            <a:avLst/>
          </a:prstGeom>
          <a:noFill/>
          <a:ln>
            <a:noFill/>
          </a:ln>
        </p:spPr>
        <p:txBody>
          <a:bodyPr anchorCtr="0" anchor="t" bIns="91425" lIns="91425" rIns="91425" tIns="91425"/>
          <a:lstStyle>
            <a:lvl1pPr indent="0" marL="0" marR="0" rtl="0" algn="r">
              <a:spcBef>
                <a:spcPts val="0"/>
              </a:spcBef>
              <a:spcAft>
                <a:spcPts val="0"/>
              </a:spcAft>
              <a:defRPr/>
            </a:lvl1pPr>
            <a:lvl2pPr indent="0" marL="0" marR="0" rtl="0" algn="r">
              <a:spcBef>
                <a:spcPts val="0"/>
              </a:spcBef>
              <a:spcAft>
                <a:spcPts val="0"/>
              </a:spcAft>
              <a:defRPr/>
            </a:lvl2pPr>
            <a:lvl3pPr indent="0" marL="0" marR="0" rtl="0" algn="r">
              <a:spcBef>
                <a:spcPts val="0"/>
              </a:spcBef>
              <a:spcAft>
                <a:spcPts val="0"/>
              </a:spcAft>
              <a:defRPr/>
            </a:lvl3pPr>
            <a:lvl4pPr indent="0" marL="0" marR="0" rtl="0" algn="r">
              <a:spcBef>
                <a:spcPts val="0"/>
              </a:spcBef>
              <a:spcAft>
                <a:spcPts val="0"/>
              </a:spcAft>
              <a:defRPr/>
            </a:lvl4pPr>
            <a:lvl5pPr indent="0" marL="0" marR="0" rtl="0" algn="r">
              <a:spcBef>
                <a:spcPts val="0"/>
              </a:spcBef>
              <a:spcAft>
                <a:spcPts val="0"/>
              </a:spcAft>
              <a:defRPr/>
            </a:lvl5pPr>
            <a:lvl6pPr indent="-12654" marL="457154" marR="0" rtl="0" algn="r">
              <a:spcBef>
                <a:spcPts val="0"/>
              </a:spcBef>
              <a:spcAft>
                <a:spcPts val="0"/>
              </a:spcAft>
              <a:defRPr/>
            </a:lvl6pPr>
            <a:lvl7pPr indent="-12609" marL="914310" marR="0" rtl="0" algn="r">
              <a:spcBef>
                <a:spcPts val="0"/>
              </a:spcBef>
              <a:spcAft>
                <a:spcPts val="0"/>
              </a:spcAft>
              <a:defRPr/>
            </a:lvl7pPr>
            <a:lvl8pPr indent="-12563" marL="1371464" marR="0" rtl="0" algn="r">
              <a:spcBef>
                <a:spcPts val="0"/>
              </a:spcBef>
              <a:spcAft>
                <a:spcPts val="0"/>
              </a:spcAft>
              <a:defRPr/>
            </a:lvl8pPr>
            <a:lvl9pPr indent="-12519" marL="1828619" marR="0" rtl="0" algn="r">
              <a:spcBef>
                <a:spcPts val="0"/>
              </a:spcBef>
              <a:spcAft>
                <a:spcPts val="0"/>
              </a:spcAft>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20" Type="http://schemas.openxmlformats.org/officeDocument/2006/relationships/slideLayout" Target="../slideLayouts/slideLayout19.xml"/><Relationship Id="rId22" Type="http://schemas.openxmlformats.org/officeDocument/2006/relationships/slideLayout" Target="../slideLayouts/slideLayout21.xml"/><Relationship Id="rId21" Type="http://schemas.openxmlformats.org/officeDocument/2006/relationships/slideLayout" Target="../slideLayouts/slideLayout20.xml"/><Relationship Id="rId24" Type="http://schemas.openxmlformats.org/officeDocument/2006/relationships/slideLayout" Target="../slideLayouts/slideLayout23.xml"/><Relationship Id="rId23" Type="http://schemas.openxmlformats.org/officeDocument/2006/relationships/slideLayout" Target="../slideLayouts/slideLayout22.xml"/><Relationship Id="rId1" Type="http://schemas.openxmlformats.org/officeDocument/2006/relationships/image" Target="../media/image00.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26" Type="http://schemas.openxmlformats.org/officeDocument/2006/relationships/slideLayout" Target="../slideLayouts/slideLayout25.xml"/><Relationship Id="rId25" Type="http://schemas.openxmlformats.org/officeDocument/2006/relationships/slideLayout" Target="../slideLayouts/slideLayout24.xml"/><Relationship Id="rId28" Type="http://schemas.openxmlformats.org/officeDocument/2006/relationships/slideLayout" Target="../slideLayouts/slideLayout27.xml"/><Relationship Id="rId27" Type="http://schemas.openxmlformats.org/officeDocument/2006/relationships/slideLayout" Target="../slideLayouts/slideLayout26.xml"/><Relationship Id="rId5" Type="http://schemas.openxmlformats.org/officeDocument/2006/relationships/slideLayout" Target="../slideLayouts/slideLayout4.xml"/><Relationship Id="rId6" Type="http://schemas.openxmlformats.org/officeDocument/2006/relationships/slideLayout" Target="../slideLayouts/slideLayout5.xml"/><Relationship Id="rId29" Type="http://schemas.openxmlformats.org/officeDocument/2006/relationships/slideLayout" Target="../slideLayouts/slideLayout28.xml"/><Relationship Id="rId7" Type="http://schemas.openxmlformats.org/officeDocument/2006/relationships/slideLayout" Target="../slideLayouts/slideLayout6.xml"/><Relationship Id="rId8" Type="http://schemas.openxmlformats.org/officeDocument/2006/relationships/slideLayout" Target="../slideLayouts/slideLayout7.xml"/><Relationship Id="rId31" Type="http://schemas.openxmlformats.org/officeDocument/2006/relationships/slideLayout" Target="../slideLayouts/slideLayout30.xml"/><Relationship Id="rId30" Type="http://schemas.openxmlformats.org/officeDocument/2006/relationships/slideLayout" Target="../slideLayouts/slideLayout29.xml"/><Relationship Id="rId11" Type="http://schemas.openxmlformats.org/officeDocument/2006/relationships/slideLayout" Target="../slideLayouts/slideLayout10.xml"/><Relationship Id="rId33" Type="http://schemas.openxmlformats.org/officeDocument/2006/relationships/slideLayout" Target="../slideLayouts/slideLayout32.xml"/><Relationship Id="rId10" Type="http://schemas.openxmlformats.org/officeDocument/2006/relationships/slideLayout" Target="../slideLayouts/slideLayout9.xml"/><Relationship Id="rId32" Type="http://schemas.openxmlformats.org/officeDocument/2006/relationships/slideLayout" Target="../slideLayouts/slideLayout31.xml"/><Relationship Id="rId13" Type="http://schemas.openxmlformats.org/officeDocument/2006/relationships/slideLayout" Target="../slideLayouts/slideLayout12.xml"/><Relationship Id="rId35" Type="http://schemas.openxmlformats.org/officeDocument/2006/relationships/theme" Target="../theme/theme1.xml"/><Relationship Id="rId12" Type="http://schemas.openxmlformats.org/officeDocument/2006/relationships/slideLayout" Target="../slideLayouts/slideLayout11.xml"/><Relationship Id="rId34" Type="http://schemas.openxmlformats.org/officeDocument/2006/relationships/slideLayout" Target="../slideLayouts/slideLayout33.xml"/><Relationship Id="rId15" Type="http://schemas.openxmlformats.org/officeDocument/2006/relationships/slideLayout" Target="../slideLayouts/slideLayout14.xml"/><Relationship Id="rId14" Type="http://schemas.openxmlformats.org/officeDocument/2006/relationships/slideLayout" Target="../slideLayouts/slideLayout13.xml"/><Relationship Id="rId17" Type="http://schemas.openxmlformats.org/officeDocument/2006/relationships/slideLayout" Target="../slideLayouts/slideLayout16.xml"/><Relationship Id="rId16" Type="http://schemas.openxmlformats.org/officeDocument/2006/relationships/slideLayout" Target="../slideLayouts/slideLayout15.xml"/><Relationship Id="rId19" Type="http://schemas.openxmlformats.org/officeDocument/2006/relationships/slideLayout" Target="../slideLayouts/slideLayout18.xml"/><Relationship Id="rId18"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8" name="Shape 8"/>
        <p:cNvGrpSpPr/>
        <p:nvPr/>
      </p:nvGrpSpPr>
      <p:grpSpPr>
        <a:xfrm>
          <a:off x="0" y="0"/>
          <a:ext cx="0" cy="0"/>
          <a:chOff x="0" y="0"/>
          <a:chExt cx="0" cy="0"/>
        </a:xfrm>
      </p:grpSpPr>
      <p:sp>
        <p:nvSpPr>
          <p:cNvPr id="9" name="Shape 9"/>
          <p:cNvSpPr/>
          <p:nvPr/>
        </p:nvSpPr>
        <p:spPr>
          <a:xfrm>
            <a:off x="0" y="4629150"/>
            <a:ext cx="9144000" cy="514350"/>
          </a:xfrm>
          <a:prstGeom prst="rect">
            <a:avLst/>
          </a:prstGeom>
          <a:solidFill>
            <a:srgbClr val="C0CDEB"/>
          </a:solidFill>
          <a:ln>
            <a:noFill/>
          </a:ln>
        </p:spPr>
        <p:txBody>
          <a:bodyPr anchorCtr="0" anchor="ctr" bIns="51550" lIns="103125" rIns="103125" tIns="51550">
            <a:noAutofit/>
          </a:bodyPr>
          <a:lstStyle/>
          <a:p>
            <a:pPr indent="0" lvl="0" marL="0" marR="0" rtl="0" algn="ctr">
              <a:spcBef>
                <a:spcPts val="0"/>
              </a:spcBef>
              <a:spcAft>
                <a:spcPts val="0"/>
              </a:spcAft>
              <a:buNone/>
            </a:pPr>
            <a:r>
              <a:t/>
            </a:r>
            <a:endParaRPr b="0" baseline="0" i="0" sz="1800" u="none" cap="none" strike="noStrike">
              <a:solidFill>
                <a:schemeClr val="lt1"/>
              </a:solidFill>
              <a:latin typeface="Calibri"/>
              <a:ea typeface="Calibri"/>
              <a:cs typeface="Calibri"/>
              <a:sym typeface="Calibri"/>
            </a:endParaRPr>
          </a:p>
        </p:txBody>
      </p:sp>
      <p:sp>
        <p:nvSpPr>
          <p:cNvPr id="10" name="Shape 10"/>
          <p:cNvSpPr/>
          <p:nvPr/>
        </p:nvSpPr>
        <p:spPr>
          <a:xfrm>
            <a:off x="0" y="202570"/>
            <a:ext cx="281354" cy="288036"/>
          </a:xfrm>
          <a:prstGeom prst="rect">
            <a:avLst/>
          </a:prstGeom>
          <a:solidFill>
            <a:srgbClr val="002060"/>
          </a:solidFill>
          <a:ln>
            <a:noFill/>
          </a:ln>
        </p:spPr>
        <p:txBody>
          <a:bodyPr anchorCtr="0" anchor="ctr" bIns="45700" lIns="91425" rIns="91425" tIns="45700">
            <a:noAutofit/>
          </a:bodyPr>
          <a:lstStyle/>
          <a:p>
            <a:pPr indent="0" lvl="0" marL="0" marR="0" rtl="0" algn="ctr">
              <a:spcBef>
                <a:spcPts val="0"/>
              </a:spcBef>
              <a:spcAft>
                <a:spcPts val="0"/>
              </a:spcAft>
              <a:buNone/>
            </a:pPr>
            <a:r>
              <a:t/>
            </a:r>
            <a:endParaRPr b="0" baseline="0" i="0" sz="1800" u="none" cap="none" strike="noStrike">
              <a:solidFill>
                <a:schemeClr val="lt1"/>
              </a:solidFill>
              <a:latin typeface="Calibri"/>
              <a:ea typeface="Calibri"/>
              <a:cs typeface="Calibri"/>
              <a:sym typeface="Calibri"/>
            </a:endParaRPr>
          </a:p>
        </p:txBody>
      </p:sp>
      <p:sp>
        <p:nvSpPr>
          <p:cNvPr id="11" name="Shape 11"/>
          <p:cNvSpPr/>
          <p:nvPr/>
        </p:nvSpPr>
        <p:spPr>
          <a:xfrm>
            <a:off x="0" y="5"/>
            <a:ext cx="281354" cy="226219"/>
          </a:xfrm>
          <a:prstGeom prst="rect">
            <a:avLst/>
          </a:prstGeom>
          <a:solidFill>
            <a:srgbClr val="FF9900"/>
          </a:solidFill>
          <a:ln>
            <a:noFill/>
          </a:ln>
        </p:spPr>
        <p:txBody>
          <a:bodyPr anchorCtr="0" anchor="ctr" bIns="45700" lIns="91425" rIns="91425" tIns="45700">
            <a:noAutofit/>
          </a:bodyPr>
          <a:lstStyle/>
          <a:p>
            <a:pPr indent="0" lvl="0" marL="0" marR="0" rtl="0" algn="ctr">
              <a:spcBef>
                <a:spcPts val="0"/>
              </a:spcBef>
              <a:spcAft>
                <a:spcPts val="0"/>
              </a:spcAft>
              <a:buNone/>
            </a:pPr>
            <a:r>
              <a:t/>
            </a:r>
            <a:endParaRPr b="0" baseline="0" i="0" sz="1800" u="none" cap="none" strike="noStrike">
              <a:solidFill>
                <a:schemeClr val="lt1"/>
              </a:solidFill>
              <a:latin typeface="Calibri"/>
              <a:ea typeface="Calibri"/>
              <a:cs typeface="Calibri"/>
              <a:sym typeface="Calibri"/>
            </a:endParaRPr>
          </a:p>
        </p:txBody>
      </p:sp>
      <p:cxnSp>
        <p:nvCxnSpPr>
          <p:cNvPr id="12" name="Shape 12"/>
          <p:cNvCxnSpPr/>
          <p:nvPr/>
        </p:nvCxnSpPr>
        <p:spPr>
          <a:xfrm>
            <a:off x="0" y="490606"/>
            <a:ext cx="9144000" cy="0"/>
          </a:xfrm>
          <a:prstGeom prst="straightConnector1">
            <a:avLst/>
          </a:prstGeom>
          <a:noFill/>
          <a:ln cap="flat" cmpd="sng" w="57150">
            <a:solidFill>
              <a:srgbClr val="FF9900"/>
            </a:solidFill>
            <a:prstDash val="solid"/>
            <a:round/>
            <a:headEnd len="med" w="med" type="none"/>
            <a:tailEnd len="med" w="med" type="none"/>
          </a:ln>
        </p:spPr>
      </p:cxnSp>
      <p:sp>
        <p:nvSpPr>
          <p:cNvPr id="13" name="Shape 13"/>
          <p:cNvSpPr txBox="1"/>
          <p:nvPr/>
        </p:nvSpPr>
        <p:spPr>
          <a:xfrm>
            <a:off x="8313025" y="4701658"/>
            <a:ext cx="520178" cy="369332"/>
          </a:xfrm>
          <a:prstGeom prst="rect">
            <a:avLst/>
          </a:prstGeom>
          <a:noFill/>
          <a:ln>
            <a:noFill/>
          </a:ln>
        </p:spPr>
        <p:txBody>
          <a:bodyPr anchorCtr="0" anchor="t" bIns="45700" lIns="91425" rIns="91425" tIns="45700">
            <a:noAutofit/>
          </a:bodyPr>
          <a:lstStyle/>
          <a:p>
            <a:pPr indent="0" lvl="0" marL="0" marR="0" rtl="0" algn="l">
              <a:spcBef>
                <a:spcPts val="0"/>
              </a:spcBef>
              <a:buSzPct val="25000"/>
              <a:buNone/>
            </a:pPr>
            <a:fld id="{00000000-1234-1234-1234-123412341234}" type="slidenum">
              <a:rPr b="1" baseline="0" i="0" lang="en-US" sz="1800" u="none" cap="none" strike="noStrike">
                <a:solidFill>
                  <a:srgbClr val="002060"/>
                </a:solidFill>
                <a:latin typeface="Arial"/>
                <a:ea typeface="Arial"/>
                <a:cs typeface="Arial"/>
                <a:sym typeface="Arial"/>
              </a:rPr>
              <a:t>‹#›</a:t>
            </a:fld>
          </a:p>
        </p:txBody>
      </p:sp>
      <p:sp>
        <p:nvSpPr>
          <p:cNvPr id="14" name="Shape 14"/>
          <p:cNvSpPr/>
          <p:nvPr/>
        </p:nvSpPr>
        <p:spPr>
          <a:xfrm>
            <a:off x="4650557" y="4717048"/>
            <a:ext cx="2097754" cy="338554"/>
          </a:xfrm>
          <a:prstGeom prst="rect">
            <a:avLst/>
          </a:prstGeom>
          <a:noFill/>
          <a:ln>
            <a:noFill/>
          </a:ln>
        </p:spPr>
        <p:txBody>
          <a:bodyPr anchorCtr="0" anchor="t" bIns="45700" lIns="91425" rIns="91425" tIns="45700">
            <a:noAutofit/>
          </a:bodyPr>
          <a:lstStyle/>
          <a:p>
            <a:pPr indent="0" lvl="0" marL="0" marR="0" rtl="0" algn="l">
              <a:spcBef>
                <a:spcPts val="0"/>
              </a:spcBef>
              <a:spcAft>
                <a:spcPts val="0"/>
              </a:spcAft>
              <a:buSzPct val="25000"/>
              <a:buNone/>
            </a:pPr>
            <a:r>
              <a:rPr b="1" baseline="0" i="0" lang="en-US" sz="1600" u="none" cap="none" strike="noStrike">
                <a:solidFill>
                  <a:srgbClr val="002060"/>
                </a:solidFill>
                <a:latin typeface="Calibri"/>
                <a:ea typeface="Calibri"/>
                <a:cs typeface="Calibri"/>
                <a:sym typeface="Calibri"/>
              </a:rPr>
              <a:t>IT 490: Senior Project I</a:t>
            </a:r>
          </a:p>
        </p:txBody>
      </p:sp>
      <p:pic>
        <p:nvPicPr>
          <p:cNvPr id="15" name="Shape 15"/>
          <p:cNvPicPr preferRelativeResize="0"/>
          <p:nvPr/>
        </p:nvPicPr>
        <p:blipFill rotWithShape="1">
          <a:blip r:embed="rId1">
            <a:alphaModFix/>
          </a:blip>
          <a:srcRect b="0" l="0" r="0" t="0"/>
          <a:stretch/>
        </p:blipFill>
        <p:spPr>
          <a:xfrm>
            <a:off x="944507" y="4674158"/>
            <a:ext cx="2141339" cy="424339"/>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0" r:id="rId14"/>
    <p:sldLayoutId id="2147483661" r:id="rId15"/>
    <p:sldLayoutId id="2147483662" r:id="rId16"/>
    <p:sldLayoutId id="2147483663" r:id="rId17"/>
    <p:sldLayoutId id="2147483664" r:id="rId18"/>
    <p:sldLayoutId id="2147483665" r:id="rId19"/>
    <p:sldLayoutId id="2147483666" r:id="rId20"/>
    <p:sldLayoutId id="2147483667" r:id="rId21"/>
    <p:sldLayoutId id="2147483668" r:id="rId22"/>
    <p:sldLayoutId id="2147483669" r:id="rId23"/>
    <p:sldLayoutId id="2147483670" r:id="rId24"/>
    <p:sldLayoutId id="2147483671" r:id="rId25"/>
    <p:sldLayoutId id="2147483672" r:id="rId26"/>
    <p:sldLayoutId id="2147483673" r:id="rId27"/>
    <p:sldLayoutId id="2147483674" r:id="rId28"/>
    <p:sldLayoutId id="2147483675" r:id="rId29"/>
    <p:sldLayoutId id="2147483676" r:id="rId30"/>
    <p:sldLayoutId id="2147483677" r:id="rId31"/>
    <p:sldLayoutId id="2147483678" r:id="rId32"/>
    <p:sldLayoutId id="2147483679" r:id="rId33"/>
    <p:sldLayoutId id="2147483680" r:id="rId34"/>
  </p:sldLayoutIdLst>
  <p:hf dt="0" ftr="0" hdr="0" sldNum="0"/>
  <p:txStyles>
    <p:title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p:titleStyle>
    <p:body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bodyStyle>
    <p:other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http://urp.ucsd.edu/for-students/what-is-research.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hyperlink" Target="http://www.businessdictionary.com/definition/research-methodology.htm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7" name="Shape 117"/>
        <p:cNvGrpSpPr/>
        <p:nvPr/>
      </p:nvGrpSpPr>
      <p:grpSpPr>
        <a:xfrm>
          <a:off x="0" y="0"/>
          <a:ext cx="0" cy="0"/>
          <a:chOff x="0" y="0"/>
          <a:chExt cx="0" cy="0"/>
        </a:xfrm>
      </p:grpSpPr>
      <p:sp>
        <p:nvSpPr>
          <p:cNvPr id="118" name="Shape 118"/>
          <p:cNvSpPr txBox="1"/>
          <p:nvPr>
            <p:ph type="title"/>
          </p:nvPr>
        </p:nvSpPr>
        <p:spPr>
          <a:xfrm>
            <a:off x="436583" y="1116421"/>
            <a:ext cx="8250216" cy="3508744"/>
          </a:xfrm>
          <a:prstGeom prst="rect">
            <a:avLst/>
          </a:prstGeom>
          <a:noFill/>
          <a:ln>
            <a:noFill/>
          </a:ln>
        </p:spPr>
        <p:txBody>
          <a:bodyPr anchorCtr="0" anchor="t" bIns="45700" lIns="91425" rIns="91425" tIns="45700">
            <a:noAutofit/>
          </a:bodyPr>
          <a:lstStyle/>
          <a:p>
            <a:pPr indent="0" lvl="0" marL="0" marR="0" rtl="0" algn="l">
              <a:spcBef>
                <a:spcPts val="0"/>
              </a:spcBef>
              <a:spcAft>
                <a:spcPts val="0"/>
              </a:spcAft>
              <a:buSzPct val="25000"/>
              <a:buNone/>
            </a:pPr>
            <a:r>
              <a:rPr b="1" baseline="0" i="0" lang="en-US" sz="4800" u="none" cap="none" strike="noStrike">
                <a:solidFill>
                  <a:srgbClr val="002060"/>
                </a:solidFill>
                <a:latin typeface="Calibri"/>
                <a:ea typeface="Calibri"/>
                <a:cs typeface="Calibri"/>
                <a:sym typeface="Calibri"/>
              </a:rPr>
              <a:t>Research Methods </a:t>
            </a:r>
            <a:br>
              <a:rPr b="1" baseline="0" i="0" lang="en-US" sz="4800" u="none" cap="none" strike="noStrike">
                <a:solidFill>
                  <a:srgbClr val="002060"/>
                </a:solidFill>
                <a:latin typeface="Calibri"/>
                <a:ea typeface="Calibri"/>
                <a:cs typeface="Calibri"/>
                <a:sym typeface="Calibri"/>
              </a:rPr>
            </a:br>
            <a:r>
              <a:rPr b="1" baseline="0" i="0" lang="en-US" sz="4800" u="none" cap="none" strike="noStrike">
                <a:solidFill>
                  <a:srgbClr val="002060"/>
                </a:solidFill>
                <a:latin typeface="Calibri"/>
                <a:ea typeface="Calibri"/>
                <a:cs typeface="Calibri"/>
                <a:sym typeface="Calibri"/>
              </a:rPr>
              <a:t>and Ethics in IT</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2" name="Shape 122"/>
        <p:cNvGrpSpPr/>
        <p:nvPr/>
      </p:nvGrpSpPr>
      <p:grpSpPr>
        <a:xfrm>
          <a:off x="0" y="0"/>
          <a:ext cx="0" cy="0"/>
          <a:chOff x="0" y="0"/>
          <a:chExt cx="0" cy="0"/>
        </a:xfrm>
      </p:grpSpPr>
      <p:sp>
        <p:nvSpPr>
          <p:cNvPr id="123" name="Shape 123"/>
          <p:cNvSpPr txBox="1"/>
          <p:nvPr>
            <p:ph idx="1" type="body"/>
          </p:nvPr>
        </p:nvSpPr>
        <p:spPr>
          <a:xfrm>
            <a:off x="457200" y="628650"/>
            <a:ext cx="8229600" cy="3394472"/>
          </a:xfrm>
          <a:prstGeom prst="rect">
            <a:avLst/>
          </a:prstGeom>
          <a:noFill/>
          <a:ln>
            <a:noFill/>
          </a:ln>
        </p:spPr>
        <p:txBody>
          <a:bodyPr anchorCtr="0" anchor="t" bIns="45700" lIns="91425" rIns="91425" tIns="45700">
            <a:noAutofit/>
          </a:bodyPr>
          <a:lstStyle/>
          <a:p>
            <a:pPr indent="-342866" lvl="0" marL="342866" marR="0" rtl="0" algn="l">
              <a:spcBef>
                <a:spcPts val="0"/>
              </a:spcBef>
              <a:spcAft>
                <a:spcPts val="0"/>
              </a:spcAft>
              <a:buClr>
                <a:srgbClr val="002060"/>
              </a:buClr>
              <a:buSzPct val="25000"/>
              <a:buFont typeface="Arial"/>
              <a:buNone/>
            </a:pPr>
            <a:r>
              <a:rPr b="1" baseline="0" i="0" lang="en-US" sz="2000" u="none" cap="none" strike="noStrike">
                <a:solidFill>
                  <a:srgbClr val="002060"/>
                </a:solidFill>
                <a:latin typeface="PT Sans"/>
                <a:ea typeface="PT Sans"/>
                <a:cs typeface="PT Sans"/>
                <a:sym typeface="PT Sans"/>
              </a:rPr>
              <a:t>What is research?</a:t>
            </a:r>
          </a:p>
          <a:p>
            <a:pPr indent="-342866" lvl="0" marL="342866" marR="0" rtl="0" algn="l">
              <a:spcBef>
                <a:spcPts val="400"/>
              </a:spcBef>
              <a:spcAft>
                <a:spcPts val="0"/>
              </a:spcAft>
              <a:buClr>
                <a:srgbClr val="002060"/>
              </a:buClr>
              <a:buFont typeface="Arial"/>
              <a:buNone/>
            </a:pPr>
            <a:r>
              <a:t/>
            </a:r>
            <a:endParaRPr b="1" baseline="0" i="0" sz="2000" u="none" cap="none" strike="noStrike">
              <a:solidFill>
                <a:srgbClr val="002060"/>
              </a:solidFill>
              <a:latin typeface="PT Sans"/>
              <a:ea typeface="PT Sans"/>
              <a:cs typeface="PT Sans"/>
              <a:sym typeface="PT Sans"/>
            </a:endParaRPr>
          </a:p>
          <a:p>
            <a:pPr indent="-298377" lvl="1" marL="742877" marR="0" rtl="0" algn="l">
              <a:spcBef>
                <a:spcPts val="360"/>
              </a:spcBef>
              <a:spcAft>
                <a:spcPts val="0"/>
              </a:spcAft>
              <a:buClr>
                <a:srgbClr val="002060"/>
              </a:buClr>
              <a:buSzPct val="100000"/>
              <a:buFont typeface="Calibri"/>
              <a:buChar char="–"/>
            </a:pPr>
            <a:r>
              <a:rPr b="0" baseline="0" i="0" lang="en-US" sz="1800" u="none" cap="none" strike="noStrike">
                <a:solidFill>
                  <a:srgbClr val="002060"/>
                </a:solidFill>
                <a:latin typeface="Calibri"/>
                <a:ea typeface="Calibri"/>
                <a:cs typeface="Calibri"/>
                <a:sym typeface="Calibri"/>
              </a:rPr>
              <a:t>Research is a systematic inquiry that investigates hypotheses, suggests new interpretations of data or texts, and poses new questions for future research to explore.</a:t>
            </a:r>
          </a:p>
          <a:p>
            <a:pPr indent="-241094" lvl="4" marL="2057195" marR="0" rtl="0" algn="l">
              <a:spcBef>
                <a:spcPts val="240"/>
              </a:spcBef>
              <a:spcAft>
                <a:spcPts val="0"/>
              </a:spcAft>
              <a:buClr>
                <a:srgbClr val="002060"/>
              </a:buClr>
              <a:buSzPct val="100000"/>
              <a:buFont typeface="Calibri"/>
              <a:buChar char="–"/>
            </a:pPr>
            <a:r>
              <a:rPr b="0" baseline="0" i="0" lang="en-US" sz="1200" u="none" cap="none" strike="noStrike">
                <a:solidFill>
                  <a:srgbClr val="002060"/>
                </a:solidFill>
                <a:latin typeface="Calibri"/>
                <a:ea typeface="Calibri"/>
                <a:cs typeface="Calibri"/>
                <a:sym typeface="Calibri"/>
              </a:rPr>
              <a:t>Source: What is research? (n.d.). Retrieved March 10, 2015, from </a:t>
            </a:r>
            <a:r>
              <a:rPr b="0" baseline="0" i="0" lang="en-US" sz="1200" u="sng" cap="none" strike="noStrike">
                <a:solidFill>
                  <a:schemeClr val="hlink"/>
                </a:solidFill>
                <a:latin typeface="Calibri"/>
                <a:ea typeface="Calibri"/>
                <a:cs typeface="Calibri"/>
                <a:sym typeface="Calibri"/>
                <a:hlinkClick r:id="rId3"/>
              </a:rPr>
              <a:t>http://urp.ucsd.edu/for-students/what-is-research.html</a:t>
            </a:r>
          </a:p>
          <a:p>
            <a:pPr indent="-184076" lvl="1" marL="742877" marR="0" rtl="0" algn="l">
              <a:spcBef>
                <a:spcPts val="360"/>
              </a:spcBef>
              <a:spcAft>
                <a:spcPts val="0"/>
              </a:spcAft>
              <a:buClr>
                <a:srgbClr val="002060"/>
              </a:buClr>
              <a:buFont typeface="Calibri"/>
              <a:buNone/>
            </a:pPr>
            <a:r>
              <a:t/>
            </a:r>
            <a:endParaRPr b="0" baseline="0" i="0" sz="1800" u="none" cap="none" strike="noStrike">
              <a:solidFill>
                <a:srgbClr val="002060"/>
              </a:solidFill>
              <a:latin typeface="Calibri"/>
              <a:ea typeface="Calibri"/>
              <a:cs typeface="Calibri"/>
              <a:sym typeface="Calibri"/>
            </a:endParaRPr>
          </a:p>
        </p:txBody>
      </p:sp>
      <p:sp>
        <p:nvSpPr>
          <p:cNvPr id="124" name="Shape 124"/>
          <p:cNvSpPr txBox="1"/>
          <p:nvPr>
            <p:ph type="title"/>
          </p:nvPr>
        </p:nvSpPr>
        <p:spPr>
          <a:xfrm>
            <a:off x="446891" y="2007"/>
            <a:ext cx="8250216" cy="488600"/>
          </a:xfrm>
          <a:prstGeom prst="rect">
            <a:avLst/>
          </a:prstGeom>
          <a:noFill/>
          <a:ln>
            <a:noFill/>
          </a:ln>
        </p:spPr>
        <p:txBody>
          <a:bodyPr anchorCtr="0" anchor="t" bIns="45700" lIns="91425" rIns="91425" tIns="45700">
            <a:noAutofit/>
          </a:bodyPr>
          <a:lstStyle/>
          <a:p>
            <a:pPr indent="0" lvl="0" marL="0" marR="0" rtl="0" algn="l">
              <a:spcBef>
                <a:spcPts val="0"/>
              </a:spcBef>
              <a:spcAft>
                <a:spcPts val="0"/>
              </a:spcAft>
              <a:buSzPct val="25000"/>
              <a:buNone/>
            </a:pPr>
            <a:r>
              <a:rPr b="1" baseline="0" i="0" lang="en-US" sz="2800" u="none" cap="none" strike="noStrike">
                <a:solidFill>
                  <a:srgbClr val="002060"/>
                </a:solidFill>
                <a:latin typeface="Calibri"/>
                <a:ea typeface="Calibri"/>
                <a:cs typeface="Calibri"/>
                <a:sym typeface="Calibri"/>
              </a:rPr>
              <a:t>Research Methods and Ethics in IT</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9" name="Shape 129"/>
        <p:cNvGrpSpPr/>
        <p:nvPr/>
      </p:nvGrpSpPr>
      <p:grpSpPr>
        <a:xfrm>
          <a:off x="0" y="0"/>
          <a:ext cx="0" cy="0"/>
          <a:chOff x="0" y="0"/>
          <a:chExt cx="0" cy="0"/>
        </a:xfrm>
      </p:grpSpPr>
      <p:sp>
        <p:nvSpPr>
          <p:cNvPr id="130" name="Shape 130"/>
          <p:cNvSpPr txBox="1"/>
          <p:nvPr>
            <p:ph idx="1" type="body"/>
          </p:nvPr>
        </p:nvSpPr>
        <p:spPr>
          <a:xfrm>
            <a:off x="457200" y="628650"/>
            <a:ext cx="8229600" cy="3394472"/>
          </a:xfrm>
          <a:prstGeom prst="rect">
            <a:avLst/>
          </a:prstGeom>
          <a:noFill/>
          <a:ln>
            <a:noFill/>
          </a:ln>
        </p:spPr>
        <p:txBody>
          <a:bodyPr anchorCtr="0" anchor="t" bIns="45700" lIns="91425" rIns="91425" tIns="45700">
            <a:noAutofit/>
          </a:bodyPr>
          <a:lstStyle/>
          <a:p>
            <a:pPr indent="-342866" lvl="0" marL="342866" marR="0" rtl="0" algn="l">
              <a:spcBef>
                <a:spcPts val="0"/>
              </a:spcBef>
              <a:spcAft>
                <a:spcPts val="0"/>
              </a:spcAft>
              <a:buClr>
                <a:srgbClr val="002060"/>
              </a:buClr>
              <a:buSzPct val="25000"/>
              <a:buFont typeface="Arial"/>
              <a:buNone/>
            </a:pPr>
            <a:r>
              <a:rPr b="1" baseline="0" i="0" lang="en-US" sz="2000" u="none" cap="none" strike="noStrike">
                <a:solidFill>
                  <a:srgbClr val="002060"/>
                </a:solidFill>
                <a:latin typeface="PT Sans"/>
                <a:ea typeface="PT Sans"/>
                <a:cs typeface="PT Sans"/>
                <a:sym typeface="PT Sans"/>
              </a:rPr>
              <a:t>Why do research?</a:t>
            </a:r>
          </a:p>
          <a:p>
            <a:pPr indent="-342866" lvl="0" marL="342866" marR="0" rtl="0" algn="l">
              <a:spcBef>
                <a:spcPts val="400"/>
              </a:spcBef>
              <a:spcAft>
                <a:spcPts val="0"/>
              </a:spcAft>
              <a:buClr>
                <a:srgbClr val="002060"/>
              </a:buClr>
              <a:buFont typeface="Arial"/>
              <a:buNone/>
            </a:pPr>
            <a:r>
              <a:t/>
            </a:r>
            <a:endParaRPr b="1" baseline="0" i="0" sz="2000" u="none" cap="none" strike="noStrike">
              <a:solidFill>
                <a:srgbClr val="002060"/>
              </a:solidFill>
              <a:latin typeface="PT Sans"/>
              <a:ea typeface="PT Sans"/>
              <a:cs typeface="PT Sans"/>
              <a:sym typeface="PT Sans"/>
            </a:endParaRPr>
          </a:p>
          <a:p>
            <a:pPr indent="-298377" lvl="1" marL="742877" marR="0" rtl="0" algn="l">
              <a:spcBef>
                <a:spcPts val="360"/>
              </a:spcBef>
              <a:spcAft>
                <a:spcPts val="0"/>
              </a:spcAft>
              <a:buClr>
                <a:srgbClr val="002060"/>
              </a:buClr>
              <a:buSzPct val="100000"/>
              <a:buFont typeface="Calibri"/>
              <a:buChar char="–"/>
            </a:pPr>
            <a:r>
              <a:rPr b="0" baseline="0" i="0" lang="en-US" sz="1800" u="none" cap="none" strike="noStrike">
                <a:solidFill>
                  <a:srgbClr val="002060"/>
                </a:solidFill>
                <a:latin typeface="Calibri"/>
                <a:ea typeface="Calibri"/>
                <a:cs typeface="Calibri"/>
                <a:sym typeface="Calibri"/>
              </a:rPr>
              <a:t>Research allows us to:</a:t>
            </a:r>
          </a:p>
          <a:p>
            <a:pPr indent="-298330" lvl="2" marL="1200030" marR="0" rtl="0" algn="l">
              <a:spcBef>
                <a:spcPts val="320"/>
              </a:spcBef>
              <a:spcAft>
                <a:spcPts val="0"/>
              </a:spcAft>
              <a:buClr>
                <a:srgbClr val="002060"/>
              </a:buClr>
              <a:buSzPct val="100000"/>
              <a:buFont typeface="Calibri"/>
              <a:buChar char="–"/>
            </a:pPr>
            <a:r>
              <a:rPr b="0" baseline="0" i="0" lang="en-US" sz="1600" u="none" cap="none" strike="noStrike">
                <a:solidFill>
                  <a:srgbClr val="002060"/>
                </a:solidFill>
                <a:latin typeface="Calibri"/>
                <a:ea typeface="Calibri"/>
                <a:cs typeface="Calibri"/>
                <a:sym typeface="Calibri"/>
              </a:rPr>
              <a:t>Pursue new interests</a:t>
            </a:r>
          </a:p>
          <a:p>
            <a:pPr indent="-298330" lvl="2" marL="1200030" marR="0" rtl="0" algn="l">
              <a:spcBef>
                <a:spcPts val="320"/>
              </a:spcBef>
              <a:spcAft>
                <a:spcPts val="0"/>
              </a:spcAft>
              <a:buClr>
                <a:srgbClr val="002060"/>
              </a:buClr>
              <a:buSzPct val="100000"/>
              <a:buFont typeface="Calibri"/>
              <a:buChar char="–"/>
            </a:pPr>
            <a:r>
              <a:rPr b="0" baseline="0" i="0" lang="en-US" sz="1600" u="none" cap="none" strike="noStrike">
                <a:solidFill>
                  <a:srgbClr val="002060"/>
                </a:solidFill>
                <a:latin typeface="Calibri"/>
                <a:ea typeface="Calibri"/>
                <a:cs typeface="Calibri"/>
                <a:sym typeface="Calibri"/>
              </a:rPr>
              <a:t>Confirm or Disconfirm our position on certain issues</a:t>
            </a:r>
          </a:p>
          <a:p>
            <a:pPr indent="-298330" lvl="2" marL="1200030" marR="0" rtl="0" algn="l">
              <a:spcBef>
                <a:spcPts val="320"/>
              </a:spcBef>
              <a:spcAft>
                <a:spcPts val="0"/>
              </a:spcAft>
              <a:buClr>
                <a:srgbClr val="002060"/>
              </a:buClr>
              <a:buSzPct val="100000"/>
              <a:buFont typeface="Calibri"/>
              <a:buChar char="–"/>
            </a:pPr>
            <a:r>
              <a:rPr b="0" baseline="0" i="0" lang="en-US" sz="1600" u="none" cap="none" strike="noStrike">
                <a:solidFill>
                  <a:srgbClr val="002060"/>
                </a:solidFill>
                <a:latin typeface="Calibri"/>
                <a:ea typeface="Calibri"/>
                <a:cs typeface="Calibri"/>
                <a:sym typeface="Calibri"/>
              </a:rPr>
              <a:t>Enhance or Create new products, processes, services and even literature</a:t>
            </a:r>
          </a:p>
          <a:p>
            <a:pPr indent="-298330" lvl="2" marL="1200030" marR="0" rtl="0" algn="l">
              <a:spcBef>
                <a:spcPts val="320"/>
              </a:spcBef>
              <a:spcAft>
                <a:spcPts val="0"/>
              </a:spcAft>
              <a:buClr>
                <a:srgbClr val="002060"/>
              </a:buClr>
              <a:buSzPct val="100000"/>
              <a:buFont typeface="Calibri"/>
              <a:buChar char="–"/>
            </a:pPr>
            <a:r>
              <a:rPr b="0" baseline="0" i="0" lang="en-US" sz="1600" u="none" cap="none" strike="noStrike">
                <a:solidFill>
                  <a:srgbClr val="002060"/>
                </a:solidFill>
                <a:latin typeface="Calibri"/>
                <a:ea typeface="Calibri"/>
                <a:cs typeface="Calibri"/>
                <a:sym typeface="Calibri"/>
              </a:rPr>
              <a:t>Create and learn something new</a:t>
            </a:r>
          </a:p>
          <a:p>
            <a:pPr indent="-298330" lvl="2" marL="1200030" marR="0" rtl="0" algn="l">
              <a:spcBef>
                <a:spcPts val="320"/>
              </a:spcBef>
              <a:spcAft>
                <a:spcPts val="0"/>
              </a:spcAft>
              <a:buClr>
                <a:srgbClr val="002060"/>
              </a:buClr>
              <a:buSzPct val="100000"/>
              <a:buFont typeface="Calibri"/>
              <a:buChar char="–"/>
            </a:pPr>
            <a:r>
              <a:rPr b="0" baseline="0" i="0" lang="en-US" sz="1600" u="none" cap="none" strike="noStrike">
                <a:solidFill>
                  <a:srgbClr val="002060"/>
                </a:solidFill>
                <a:latin typeface="Calibri"/>
                <a:ea typeface="Calibri"/>
                <a:cs typeface="Calibri"/>
                <a:sym typeface="Calibri"/>
              </a:rPr>
              <a:t>Contribute to knowledge</a:t>
            </a:r>
          </a:p>
          <a:p>
            <a:pPr indent="-196730" lvl="2" marL="1200030" marR="0" rtl="0" algn="l">
              <a:spcBef>
                <a:spcPts val="320"/>
              </a:spcBef>
              <a:spcAft>
                <a:spcPts val="0"/>
              </a:spcAft>
              <a:buClr>
                <a:srgbClr val="002060"/>
              </a:buClr>
              <a:buFont typeface="Calibri"/>
              <a:buNone/>
            </a:pPr>
            <a:r>
              <a:t/>
            </a:r>
            <a:endParaRPr b="0" baseline="0" i="0" sz="1600" u="none" cap="none" strike="noStrike">
              <a:solidFill>
                <a:srgbClr val="002060"/>
              </a:solidFill>
              <a:latin typeface="Calibri"/>
              <a:ea typeface="Calibri"/>
              <a:cs typeface="Calibri"/>
              <a:sym typeface="Calibri"/>
            </a:endParaRPr>
          </a:p>
          <a:p>
            <a:pPr indent="-184076" lvl="1" marL="742877" marR="0" rtl="0" algn="l">
              <a:spcBef>
                <a:spcPts val="360"/>
              </a:spcBef>
              <a:spcAft>
                <a:spcPts val="0"/>
              </a:spcAft>
              <a:buClr>
                <a:srgbClr val="002060"/>
              </a:buClr>
              <a:buFont typeface="Calibri"/>
              <a:buNone/>
            </a:pPr>
            <a:r>
              <a:t/>
            </a:r>
            <a:endParaRPr b="0" baseline="0" i="0" sz="1800" u="none" cap="none" strike="noStrike">
              <a:solidFill>
                <a:srgbClr val="002060"/>
              </a:solidFill>
              <a:latin typeface="Calibri"/>
              <a:ea typeface="Calibri"/>
              <a:cs typeface="Calibri"/>
              <a:sym typeface="Calibri"/>
            </a:endParaRPr>
          </a:p>
          <a:p>
            <a:pPr indent="-184076" lvl="1" marL="742877" marR="0" rtl="0" algn="l">
              <a:spcBef>
                <a:spcPts val="360"/>
              </a:spcBef>
              <a:spcAft>
                <a:spcPts val="0"/>
              </a:spcAft>
              <a:buClr>
                <a:srgbClr val="002060"/>
              </a:buClr>
              <a:buFont typeface="Calibri"/>
              <a:buNone/>
            </a:pPr>
            <a:r>
              <a:t/>
            </a:r>
            <a:endParaRPr b="0" baseline="0" i="0" sz="1800" u="none" cap="none" strike="noStrike">
              <a:solidFill>
                <a:srgbClr val="002060"/>
              </a:solidFill>
              <a:latin typeface="Calibri"/>
              <a:ea typeface="Calibri"/>
              <a:cs typeface="Calibri"/>
              <a:sym typeface="Calibri"/>
            </a:endParaRPr>
          </a:p>
          <a:p>
            <a:pPr indent="-184076" lvl="1" marL="742877" marR="0" rtl="0" algn="l">
              <a:spcBef>
                <a:spcPts val="360"/>
              </a:spcBef>
              <a:spcAft>
                <a:spcPts val="0"/>
              </a:spcAft>
              <a:buClr>
                <a:srgbClr val="002060"/>
              </a:buClr>
              <a:buFont typeface="Calibri"/>
              <a:buNone/>
            </a:pPr>
            <a:r>
              <a:t/>
            </a:r>
            <a:endParaRPr b="0" baseline="0" i="0" sz="1800" u="none" cap="none" strike="noStrike">
              <a:solidFill>
                <a:srgbClr val="002060"/>
              </a:solidFill>
              <a:latin typeface="Calibri"/>
              <a:ea typeface="Calibri"/>
              <a:cs typeface="Calibri"/>
              <a:sym typeface="Calibri"/>
            </a:endParaRPr>
          </a:p>
        </p:txBody>
      </p:sp>
      <p:sp>
        <p:nvSpPr>
          <p:cNvPr id="131" name="Shape 131"/>
          <p:cNvSpPr txBox="1"/>
          <p:nvPr>
            <p:ph type="title"/>
          </p:nvPr>
        </p:nvSpPr>
        <p:spPr>
          <a:xfrm>
            <a:off x="446891" y="2007"/>
            <a:ext cx="8250216" cy="488600"/>
          </a:xfrm>
          <a:prstGeom prst="rect">
            <a:avLst/>
          </a:prstGeom>
          <a:noFill/>
          <a:ln>
            <a:noFill/>
          </a:ln>
        </p:spPr>
        <p:txBody>
          <a:bodyPr anchorCtr="0" anchor="t" bIns="45700" lIns="91425" rIns="91425" tIns="45700">
            <a:noAutofit/>
          </a:bodyPr>
          <a:lstStyle/>
          <a:p>
            <a:pPr indent="0" lvl="0" marL="0" marR="0" rtl="0" algn="l">
              <a:spcBef>
                <a:spcPts val="0"/>
              </a:spcBef>
              <a:spcAft>
                <a:spcPts val="0"/>
              </a:spcAft>
              <a:buSzPct val="25000"/>
              <a:buNone/>
            </a:pPr>
            <a:r>
              <a:rPr b="1" baseline="0" i="0" lang="en-US" sz="2800" u="none" cap="none" strike="noStrike">
                <a:solidFill>
                  <a:srgbClr val="002060"/>
                </a:solidFill>
                <a:latin typeface="Calibri"/>
                <a:ea typeface="Calibri"/>
                <a:cs typeface="Calibri"/>
                <a:sym typeface="Calibri"/>
              </a:rPr>
              <a:t>Research Methods and Ethics in IT</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6" name="Shape 136"/>
        <p:cNvGrpSpPr/>
        <p:nvPr/>
      </p:nvGrpSpPr>
      <p:grpSpPr>
        <a:xfrm>
          <a:off x="0" y="0"/>
          <a:ext cx="0" cy="0"/>
          <a:chOff x="0" y="0"/>
          <a:chExt cx="0" cy="0"/>
        </a:xfrm>
      </p:grpSpPr>
      <p:sp>
        <p:nvSpPr>
          <p:cNvPr id="137" name="Shape 137"/>
          <p:cNvSpPr txBox="1"/>
          <p:nvPr>
            <p:ph idx="1" type="body"/>
          </p:nvPr>
        </p:nvSpPr>
        <p:spPr>
          <a:xfrm>
            <a:off x="457200" y="628650"/>
            <a:ext cx="8229600" cy="3394472"/>
          </a:xfrm>
          <a:prstGeom prst="rect">
            <a:avLst/>
          </a:prstGeom>
          <a:noFill/>
          <a:ln>
            <a:noFill/>
          </a:ln>
        </p:spPr>
        <p:txBody>
          <a:bodyPr anchorCtr="0" anchor="t" bIns="45700" lIns="91425" rIns="91425" tIns="45700">
            <a:noAutofit/>
          </a:bodyPr>
          <a:lstStyle/>
          <a:p>
            <a:pPr indent="-342866" lvl="0" marL="342866" marR="0" rtl="0" algn="l">
              <a:spcBef>
                <a:spcPts val="0"/>
              </a:spcBef>
              <a:spcAft>
                <a:spcPts val="0"/>
              </a:spcAft>
              <a:buClr>
                <a:srgbClr val="002060"/>
              </a:buClr>
              <a:buSzPct val="25000"/>
              <a:buFont typeface="Arial"/>
              <a:buNone/>
            </a:pPr>
            <a:r>
              <a:rPr b="1" baseline="0" i="0" lang="en-US" sz="2000" u="none" cap="none" strike="noStrike">
                <a:solidFill>
                  <a:srgbClr val="002060"/>
                </a:solidFill>
                <a:latin typeface="PT Sans"/>
                <a:ea typeface="PT Sans"/>
                <a:cs typeface="PT Sans"/>
                <a:sym typeface="PT Sans"/>
              </a:rPr>
              <a:t>How do we conduct research?</a:t>
            </a:r>
          </a:p>
          <a:p>
            <a:pPr indent="-342866" lvl="0" marL="342866" marR="0" rtl="0" algn="l">
              <a:spcBef>
                <a:spcPts val="400"/>
              </a:spcBef>
              <a:spcAft>
                <a:spcPts val="0"/>
              </a:spcAft>
              <a:buClr>
                <a:srgbClr val="002060"/>
              </a:buClr>
              <a:buFont typeface="Arial"/>
              <a:buNone/>
            </a:pPr>
            <a:r>
              <a:t/>
            </a:r>
            <a:endParaRPr b="1" baseline="0" i="0" sz="2000" u="none" cap="none" strike="noStrike">
              <a:solidFill>
                <a:srgbClr val="002060"/>
              </a:solidFill>
              <a:latin typeface="PT Sans"/>
              <a:ea typeface="PT Sans"/>
              <a:cs typeface="PT Sans"/>
              <a:sym typeface="PT Sans"/>
            </a:endParaRPr>
          </a:p>
          <a:p>
            <a:pPr indent="-298377" lvl="1" marL="742877" marR="0" rtl="0" algn="l">
              <a:spcBef>
                <a:spcPts val="360"/>
              </a:spcBef>
              <a:spcAft>
                <a:spcPts val="0"/>
              </a:spcAft>
              <a:buClr>
                <a:srgbClr val="002060"/>
              </a:buClr>
              <a:buSzPct val="100000"/>
              <a:buFont typeface="Calibri"/>
              <a:buChar char="–"/>
            </a:pPr>
            <a:r>
              <a:rPr b="0" baseline="0" i="0" lang="en-US" sz="1800" u="none" cap="none" strike="noStrike">
                <a:solidFill>
                  <a:srgbClr val="002060"/>
                </a:solidFill>
                <a:latin typeface="Calibri"/>
                <a:ea typeface="Calibri"/>
                <a:cs typeface="Calibri"/>
                <a:sym typeface="Calibri"/>
              </a:rPr>
              <a:t>The way we conduct research essentially defines the “methods” or methodology that we follow. </a:t>
            </a:r>
          </a:p>
          <a:p>
            <a:pPr indent="-298377" lvl="1" marL="742877" marR="0" rtl="0" algn="l">
              <a:spcBef>
                <a:spcPts val="360"/>
              </a:spcBef>
              <a:spcAft>
                <a:spcPts val="0"/>
              </a:spcAft>
              <a:buClr>
                <a:srgbClr val="002060"/>
              </a:buClr>
              <a:buSzPct val="100000"/>
              <a:buFont typeface="Calibri"/>
              <a:buChar char="–"/>
            </a:pPr>
            <a:r>
              <a:rPr b="0" baseline="0" i="0" lang="en-US" sz="1800" u="none" cap="none" strike="noStrike">
                <a:solidFill>
                  <a:srgbClr val="002060"/>
                </a:solidFill>
                <a:latin typeface="Calibri"/>
                <a:ea typeface="Calibri"/>
                <a:cs typeface="Calibri"/>
                <a:sym typeface="Calibri"/>
              </a:rPr>
              <a:t>Research methodology is the process used to collect information and data for the purpose of making business decisions. </a:t>
            </a:r>
          </a:p>
          <a:p>
            <a:pPr indent="-298377" lvl="1" marL="742877" marR="0" rtl="0" algn="l">
              <a:spcBef>
                <a:spcPts val="360"/>
              </a:spcBef>
              <a:spcAft>
                <a:spcPts val="0"/>
              </a:spcAft>
              <a:buClr>
                <a:srgbClr val="002060"/>
              </a:buClr>
              <a:buSzPct val="100000"/>
              <a:buFont typeface="Calibri"/>
              <a:buChar char="–"/>
            </a:pPr>
            <a:r>
              <a:rPr b="0" baseline="0" i="0" lang="en-US" sz="1800" u="none" cap="none" strike="noStrike">
                <a:solidFill>
                  <a:srgbClr val="002060"/>
                </a:solidFill>
                <a:latin typeface="Calibri"/>
                <a:ea typeface="Calibri"/>
                <a:cs typeface="Calibri"/>
                <a:sym typeface="Calibri"/>
              </a:rPr>
              <a:t>Research methodology may be quantitative or qualitative. The methods of data collection will also vary based on the methodology.</a:t>
            </a:r>
          </a:p>
          <a:p>
            <a:pPr indent="-241094" lvl="4" marL="2057195" marR="0" rtl="0" algn="l">
              <a:spcBef>
                <a:spcPts val="240"/>
              </a:spcBef>
              <a:spcAft>
                <a:spcPts val="0"/>
              </a:spcAft>
              <a:buClr>
                <a:srgbClr val="002060"/>
              </a:buClr>
              <a:buSzPct val="100000"/>
              <a:buFont typeface="Calibri"/>
              <a:buChar char="–"/>
            </a:pPr>
            <a:r>
              <a:rPr b="0" baseline="0" i="0" lang="en-US" sz="1200" u="none" cap="none" strike="noStrike">
                <a:solidFill>
                  <a:srgbClr val="002060"/>
                </a:solidFill>
                <a:latin typeface="Calibri"/>
                <a:ea typeface="Calibri"/>
                <a:cs typeface="Calibri"/>
                <a:sym typeface="Calibri"/>
              </a:rPr>
              <a:t>Source: What is research methodology? definition and meaning. (n.d.). Retrieved March 10, 2015, from </a:t>
            </a:r>
            <a:r>
              <a:rPr b="0" baseline="0" i="0" lang="en-US" sz="1200" u="sng" cap="none" strike="noStrike">
                <a:solidFill>
                  <a:schemeClr val="hlink"/>
                </a:solidFill>
                <a:latin typeface="Calibri"/>
                <a:ea typeface="Calibri"/>
                <a:cs typeface="Calibri"/>
                <a:sym typeface="Calibri"/>
                <a:hlinkClick r:id="rId3"/>
              </a:rPr>
              <a:t>http://www.businessdictionary.com/definition/research-methodology.html</a:t>
            </a:r>
          </a:p>
          <a:p>
            <a:pPr indent="-184076" lvl="1" marL="742877" marR="0" rtl="0" algn="l">
              <a:spcBef>
                <a:spcPts val="360"/>
              </a:spcBef>
              <a:spcAft>
                <a:spcPts val="0"/>
              </a:spcAft>
              <a:buClr>
                <a:srgbClr val="002060"/>
              </a:buClr>
              <a:buFont typeface="Calibri"/>
              <a:buNone/>
            </a:pPr>
            <a:r>
              <a:t/>
            </a:r>
            <a:endParaRPr b="0" baseline="0" i="0" sz="1800" u="none" cap="none" strike="noStrike">
              <a:solidFill>
                <a:srgbClr val="002060"/>
              </a:solidFill>
              <a:latin typeface="Calibri"/>
              <a:ea typeface="Calibri"/>
              <a:cs typeface="Calibri"/>
              <a:sym typeface="Calibri"/>
            </a:endParaRPr>
          </a:p>
          <a:p>
            <a:pPr indent="-184076" lvl="1" marL="742877" marR="0" rtl="0" algn="l">
              <a:spcBef>
                <a:spcPts val="360"/>
              </a:spcBef>
              <a:spcAft>
                <a:spcPts val="0"/>
              </a:spcAft>
              <a:buClr>
                <a:srgbClr val="002060"/>
              </a:buClr>
              <a:buFont typeface="Calibri"/>
              <a:buNone/>
            </a:pPr>
            <a:r>
              <a:t/>
            </a:r>
            <a:endParaRPr b="0" baseline="0" i="0" sz="1800" u="none" cap="none" strike="noStrike">
              <a:solidFill>
                <a:srgbClr val="002060"/>
              </a:solidFill>
              <a:latin typeface="Calibri"/>
              <a:ea typeface="Calibri"/>
              <a:cs typeface="Calibri"/>
              <a:sym typeface="Calibri"/>
            </a:endParaRPr>
          </a:p>
          <a:p>
            <a:pPr indent="-184076" lvl="1" marL="742877" marR="0" rtl="0" algn="l">
              <a:spcBef>
                <a:spcPts val="360"/>
              </a:spcBef>
              <a:spcAft>
                <a:spcPts val="0"/>
              </a:spcAft>
              <a:buClr>
                <a:srgbClr val="002060"/>
              </a:buClr>
              <a:buFont typeface="Calibri"/>
              <a:buNone/>
            </a:pPr>
            <a:r>
              <a:t/>
            </a:r>
            <a:endParaRPr b="0" baseline="0" i="0" sz="1800" u="none" cap="none" strike="noStrike">
              <a:solidFill>
                <a:srgbClr val="002060"/>
              </a:solidFill>
              <a:latin typeface="Calibri"/>
              <a:ea typeface="Calibri"/>
              <a:cs typeface="Calibri"/>
              <a:sym typeface="Calibri"/>
            </a:endParaRPr>
          </a:p>
        </p:txBody>
      </p:sp>
      <p:sp>
        <p:nvSpPr>
          <p:cNvPr id="138" name="Shape 138"/>
          <p:cNvSpPr txBox="1"/>
          <p:nvPr>
            <p:ph type="title"/>
          </p:nvPr>
        </p:nvSpPr>
        <p:spPr>
          <a:xfrm>
            <a:off x="446891" y="2007"/>
            <a:ext cx="8250216" cy="488600"/>
          </a:xfrm>
          <a:prstGeom prst="rect">
            <a:avLst/>
          </a:prstGeom>
          <a:noFill/>
          <a:ln>
            <a:noFill/>
          </a:ln>
        </p:spPr>
        <p:txBody>
          <a:bodyPr anchorCtr="0" anchor="t" bIns="45700" lIns="91425" rIns="91425" tIns="45700">
            <a:noAutofit/>
          </a:bodyPr>
          <a:lstStyle/>
          <a:p>
            <a:pPr indent="0" lvl="0" marL="0" marR="0" rtl="0" algn="l">
              <a:spcBef>
                <a:spcPts val="0"/>
              </a:spcBef>
              <a:spcAft>
                <a:spcPts val="0"/>
              </a:spcAft>
              <a:buSzPct val="25000"/>
              <a:buNone/>
            </a:pPr>
            <a:r>
              <a:rPr b="1" baseline="0" i="0" lang="en-US" sz="2800" u="none" cap="none" strike="noStrike">
                <a:solidFill>
                  <a:srgbClr val="002060"/>
                </a:solidFill>
                <a:latin typeface="Calibri"/>
                <a:ea typeface="Calibri"/>
                <a:cs typeface="Calibri"/>
                <a:sym typeface="Calibri"/>
              </a:rPr>
              <a:t>Research Methods and Ethics in IT</a:t>
            </a: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43" name="Shape 143"/>
        <p:cNvGrpSpPr/>
        <p:nvPr/>
      </p:nvGrpSpPr>
      <p:grpSpPr>
        <a:xfrm>
          <a:off x="0" y="0"/>
          <a:ext cx="0" cy="0"/>
          <a:chOff x="0" y="0"/>
          <a:chExt cx="0" cy="0"/>
        </a:xfrm>
      </p:grpSpPr>
      <p:sp>
        <p:nvSpPr>
          <p:cNvPr id="144" name="Shape 144"/>
          <p:cNvSpPr txBox="1"/>
          <p:nvPr>
            <p:ph idx="1" type="body"/>
          </p:nvPr>
        </p:nvSpPr>
        <p:spPr>
          <a:xfrm>
            <a:off x="457200" y="628650"/>
            <a:ext cx="8229600" cy="3394472"/>
          </a:xfrm>
          <a:prstGeom prst="rect">
            <a:avLst/>
          </a:prstGeom>
          <a:noFill/>
          <a:ln>
            <a:noFill/>
          </a:ln>
        </p:spPr>
        <p:txBody>
          <a:bodyPr anchorCtr="0" anchor="t" bIns="45700" lIns="91425" rIns="91425" tIns="45700">
            <a:noAutofit/>
          </a:bodyPr>
          <a:lstStyle/>
          <a:p>
            <a:pPr indent="-342866" lvl="0" marL="342866" marR="0" rtl="0" algn="l">
              <a:spcBef>
                <a:spcPts val="0"/>
              </a:spcBef>
              <a:spcAft>
                <a:spcPts val="0"/>
              </a:spcAft>
              <a:buClr>
                <a:srgbClr val="002060"/>
              </a:buClr>
              <a:buSzPct val="25000"/>
              <a:buFont typeface="Arial"/>
              <a:buNone/>
            </a:pPr>
            <a:r>
              <a:rPr b="1" baseline="0" i="0" lang="en-US" sz="2000" u="none" cap="none" strike="noStrike">
                <a:solidFill>
                  <a:srgbClr val="002060"/>
                </a:solidFill>
                <a:latin typeface="PT Sans"/>
                <a:ea typeface="PT Sans"/>
                <a:cs typeface="PT Sans"/>
                <a:sym typeface="PT Sans"/>
              </a:rPr>
              <a:t>Research methods</a:t>
            </a:r>
          </a:p>
          <a:p>
            <a:pPr indent="-342866" lvl="0" marL="342866" marR="0" rtl="0" algn="l">
              <a:spcBef>
                <a:spcPts val="400"/>
              </a:spcBef>
              <a:spcAft>
                <a:spcPts val="0"/>
              </a:spcAft>
              <a:buClr>
                <a:srgbClr val="002060"/>
              </a:buClr>
              <a:buFont typeface="Arial"/>
              <a:buNone/>
            </a:pPr>
            <a:r>
              <a:t/>
            </a:r>
            <a:endParaRPr b="1" baseline="0" i="0" sz="2000" u="none" cap="none" strike="noStrike">
              <a:solidFill>
                <a:srgbClr val="002060"/>
              </a:solidFill>
              <a:latin typeface="PT Sans"/>
              <a:ea typeface="PT Sans"/>
              <a:cs typeface="PT Sans"/>
              <a:sym typeface="PT Sans"/>
            </a:endParaRPr>
          </a:p>
          <a:p>
            <a:pPr indent="-298377" lvl="1" marL="742877" marR="0" rtl="0" algn="l">
              <a:spcBef>
                <a:spcPts val="360"/>
              </a:spcBef>
              <a:spcAft>
                <a:spcPts val="0"/>
              </a:spcAft>
              <a:buClr>
                <a:srgbClr val="002060"/>
              </a:buClr>
              <a:buSzPct val="100000"/>
              <a:buFont typeface="Calibri"/>
              <a:buChar char="–"/>
            </a:pPr>
            <a:r>
              <a:rPr b="0" baseline="0" i="0" lang="en-US" sz="1800" u="none" cap="none" strike="noStrike">
                <a:solidFill>
                  <a:srgbClr val="002060"/>
                </a:solidFill>
                <a:latin typeface="Calibri"/>
                <a:ea typeface="Calibri"/>
                <a:cs typeface="Calibri"/>
                <a:sym typeface="Calibri"/>
              </a:rPr>
              <a:t>Qualitative</a:t>
            </a:r>
          </a:p>
          <a:p>
            <a:pPr indent="-298330" lvl="2" marL="1200030" marR="0" rtl="0" algn="l">
              <a:spcBef>
                <a:spcPts val="320"/>
              </a:spcBef>
              <a:spcAft>
                <a:spcPts val="0"/>
              </a:spcAft>
              <a:buClr>
                <a:srgbClr val="002060"/>
              </a:buClr>
              <a:buSzPct val="100000"/>
              <a:buFont typeface="Calibri"/>
              <a:buChar char="–"/>
            </a:pPr>
            <a:r>
              <a:rPr b="0" baseline="0" i="0" lang="en-US" sz="1600" u="none" cap="none" strike="noStrike">
                <a:solidFill>
                  <a:srgbClr val="002060"/>
                </a:solidFill>
                <a:latin typeface="Calibri"/>
                <a:ea typeface="Calibri"/>
                <a:cs typeface="Calibri"/>
                <a:sym typeface="Calibri"/>
              </a:rPr>
              <a:t>Interviews</a:t>
            </a:r>
          </a:p>
          <a:p>
            <a:pPr indent="-298330" lvl="2" marL="1200030" marR="0" rtl="0" algn="l">
              <a:spcBef>
                <a:spcPts val="320"/>
              </a:spcBef>
              <a:spcAft>
                <a:spcPts val="0"/>
              </a:spcAft>
              <a:buClr>
                <a:srgbClr val="002060"/>
              </a:buClr>
              <a:buSzPct val="100000"/>
              <a:buFont typeface="Calibri"/>
              <a:buChar char="–"/>
            </a:pPr>
            <a:r>
              <a:rPr b="0" baseline="0" i="0" lang="en-US" sz="1600" u="none" cap="none" strike="noStrike">
                <a:solidFill>
                  <a:srgbClr val="002060"/>
                </a:solidFill>
                <a:latin typeface="Calibri"/>
                <a:ea typeface="Calibri"/>
                <a:cs typeface="Calibri"/>
                <a:sym typeface="Calibri"/>
              </a:rPr>
              <a:t>Observations</a:t>
            </a:r>
          </a:p>
          <a:p>
            <a:pPr indent="-184076" lvl="1" marL="742877" marR="0" rtl="0" algn="l">
              <a:spcBef>
                <a:spcPts val="360"/>
              </a:spcBef>
              <a:spcAft>
                <a:spcPts val="0"/>
              </a:spcAft>
              <a:buClr>
                <a:srgbClr val="002060"/>
              </a:buClr>
              <a:buFont typeface="Calibri"/>
              <a:buNone/>
            </a:pPr>
            <a:r>
              <a:t/>
            </a:r>
            <a:endParaRPr b="0" baseline="0" i="0" sz="1800" u="none" cap="none" strike="noStrike">
              <a:solidFill>
                <a:srgbClr val="002060"/>
              </a:solidFill>
              <a:latin typeface="Calibri"/>
              <a:ea typeface="Calibri"/>
              <a:cs typeface="Calibri"/>
              <a:sym typeface="Calibri"/>
            </a:endParaRPr>
          </a:p>
          <a:p>
            <a:pPr indent="-298377" lvl="1" marL="742877" marR="0" rtl="0" algn="l">
              <a:spcBef>
                <a:spcPts val="360"/>
              </a:spcBef>
              <a:spcAft>
                <a:spcPts val="0"/>
              </a:spcAft>
              <a:buClr>
                <a:srgbClr val="002060"/>
              </a:buClr>
              <a:buSzPct val="100000"/>
              <a:buFont typeface="Calibri"/>
              <a:buChar char="–"/>
            </a:pPr>
            <a:r>
              <a:rPr b="0" baseline="0" i="0" lang="en-US" sz="1800" u="none" cap="none" strike="noStrike">
                <a:solidFill>
                  <a:srgbClr val="002060"/>
                </a:solidFill>
                <a:latin typeface="Calibri"/>
                <a:ea typeface="Calibri"/>
                <a:cs typeface="Calibri"/>
                <a:sym typeface="Calibri"/>
              </a:rPr>
              <a:t>Quantitative</a:t>
            </a:r>
          </a:p>
          <a:p>
            <a:pPr indent="-298330" lvl="2" marL="1200030" marR="0" rtl="0" algn="l">
              <a:spcBef>
                <a:spcPts val="320"/>
              </a:spcBef>
              <a:spcAft>
                <a:spcPts val="0"/>
              </a:spcAft>
              <a:buClr>
                <a:srgbClr val="002060"/>
              </a:buClr>
              <a:buSzPct val="100000"/>
              <a:buFont typeface="Calibri"/>
              <a:buChar char="–"/>
            </a:pPr>
            <a:r>
              <a:rPr b="0" baseline="0" i="0" lang="en-US" sz="1600" u="none" cap="none" strike="noStrike">
                <a:solidFill>
                  <a:srgbClr val="002060"/>
                </a:solidFill>
                <a:latin typeface="Calibri"/>
                <a:ea typeface="Calibri"/>
                <a:cs typeface="Calibri"/>
                <a:sym typeface="Calibri"/>
              </a:rPr>
              <a:t>Surveys</a:t>
            </a:r>
          </a:p>
          <a:p>
            <a:pPr indent="-298330" lvl="2" marL="1200030" marR="0" rtl="0" algn="l">
              <a:spcBef>
                <a:spcPts val="320"/>
              </a:spcBef>
              <a:spcAft>
                <a:spcPts val="0"/>
              </a:spcAft>
              <a:buClr>
                <a:srgbClr val="002060"/>
              </a:buClr>
              <a:buSzPct val="100000"/>
              <a:buFont typeface="Calibri"/>
              <a:buChar char="–"/>
            </a:pPr>
            <a:r>
              <a:rPr b="0" baseline="0" i="0" lang="en-US" sz="1600" u="none" cap="none" strike="noStrike">
                <a:solidFill>
                  <a:srgbClr val="002060"/>
                </a:solidFill>
                <a:latin typeface="Calibri"/>
                <a:ea typeface="Calibri"/>
                <a:cs typeface="Calibri"/>
                <a:sym typeface="Calibri"/>
              </a:rPr>
              <a:t>Experiments</a:t>
            </a:r>
          </a:p>
          <a:p>
            <a:pPr indent="-298330" lvl="2" marL="1200030" marR="0" rtl="0" algn="l">
              <a:spcBef>
                <a:spcPts val="320"/>
              </a:spcBef>
              <a:spcAft>
                <a:spcPts val="0"/>
              </a:spcAft>
              <a:buClr>
                <a:srgbClr val="002060"/>
              </a:buClr>
              <a:buSzPct val="100000"/>
              <a:buFont typeface="Calibri"/>
              <a:buChar char="–"/>
            </a:pPr>
            <a:r>
              <a:rPr b="0" baseline="0" i="0" lang="en-US" sz="1600" u="none" cap="none" strike="noStrike">
                <a:solidFill>
                  <a:srgbClr val="002060"/>
                </a:solidFill>
                <a:latin typeface="Calibri"/>
                <a:ea typeface="Calibri"/>
                <a:cs typeface="Calibri"/>
                <a:sym typeface="Calibri"/>
              </a:rPr>
              <a:t>Simulations </a:t>
            </a:r>
          </a:p>
          <a:p>
            <a:pPr indent="-184076" lvl="1" marL="742877" marR="0" rtl="0" algn="l">
              <a:spcBef>
                <a:spcPts val="360"/>
              </a:spcBef>
              <a:spcAft>
                <a:spcPts val="0"/>
              </a:spcAft>
              <a:buClr>
                <a:srgbClr val="002060"/>
              </a:buClr>
              <a:buFont typeface="Calibri"/>
              <a:buNone/>
            </a:pPr>
            <a:r>
              <a:t/>
            </a:r>
            <a:endParaRPr b="0" baseline="0" i="0" sz="1800" u="none" cap="none" strike="noStrike">
              <a:solidFill>
                <a:srgbClr val="002060"/>
              </a:solidFill>
              <a:latin typeface="Calibri"/>
              <a:ea typeface="Calibri"/>
              <a:cs typeface="Calibri"/>
              <a:sym typeface="Calibri"/>
            </a:endParaRPr>
          </a:p>
          <a:p>
            <a:pPr indent="-184076" lvl="1" marL="742877" marR="0" rtl="0" algn="l">
              <a:spcBef>
                <a:spcPts val="360"/>
              </a:spcBef>
              <a:spcAft>
                <a:spcPts val="0"/>
              </a:spcAft>
              <a:buClr>
                <a:srgbClr val="002060"/>
              </a:buClr>
              <a:buFont typeface="Calibri"/>
              <a:buNone/>
            </a:pPr>
            <a:r>
              <a:t/>
            </a:r>
            <a:endParaRPr b="0" baseline="0" i="0" sz="1800" u="none" cap="none" strike="noStrike">
              <a:solidFill>
                <a:srgbClr val="002060"/>
              </a:solidFill>
              <a:latin typeface="Calibri"/>
              <a:ea typeface="Calibri"/>
              <a:cs typeface="Calibri"/>
              <a:sym typeface="Calibri"/>
            </a:endParaRPr>
          </a:p>
          <a:p>
            <a:pPr indent="-184076" lvl="1" marL="742877" marR="0" rtl="0" algn="l">
              <a:spcBef>
                <a:spcPts val="360"/>
              </a:spcBef>
              <a:spcAft>
                <a:spcPts val="0"/>
              </a:spcAft>
              <a:buClr>
                <a:srgbClr val="002060"/>
              </a:buClr>
              <a:buFont typeface="Calibri"/>
              <a:buNone/>
            </a:pPr>
            <a:r>
              <a:t/>
            </a:r>
            <a:endParaRPr b="0" baseline="0" i="0" sz="1800" u="none" cap="none" strike="noStrike">
              <a:solidFill>
                <a:srgbClr val="002060"/>
              </a:solidFill>
              <a:latin typeface="Calibri"/>
              <a:ea typeface="Calibri"/>
              <a:cs typeface="Calibri"/>
              <a:sym typeface="Calibri"/>
            </a:endParaRPr>
          </a:p>
          <a:p>
            <a:pPr indent="-184076" lvl="1" marL="742877" marR="0" rtl="0" algn="l">
              <a:spcBef>
                <a:spcPts val="360"/>
              </a:spcBef>
              <a:spcAft>
                <a:spcPts val="0"/>
              </a:spcAft>
              <a:buClr>
                <a:srgbClr val="002060"/>
              </a:buClr>
              <a:buFont typeface="Calibri"/>
              <a:buNone/>
            </a:pPr>
            <a:r>
              <a:t/>
            </a:r>
            <a:endParaRPr b="0" baseline="0" i="0" sz="1800" u="none" cap="none" strike="noStrike">
              <a:solidFill>
                <a:srgbClr val="002060"/>
              </a:solidFill>
              <a:latin typeface="Calibri"/>
              <a:ea typeface="Calibri"/>
              <a:cs typeface="Calibri"/>
              <a:sym typeface="Calibri"/>
            </a:endParaRPr>
          </a:p>
          <a:p>
            <a:pPr indent="-184076" lvl="1" marL="742877" marR="0" rtl="0" algn="l">
              <a:spcBef>
                <a:spcPts val="360"/>
              </a:spcBef>
              <a:spcAft>
                <a:spcPts val="0"/>
              </a:spcAft>
              <a:buClr>
                <a:srgbClr val="002060"/>
              </a:buClr>
              <a:buFont typeface="Calibri"/>
              <a:buNone/>
            </a:pPr>
            <a:r>
              <a:t/>
            </a:r>
            <a:endParaRPr b="0" baseline="0" i="0" sz="1800" u="none" cap="none" strike="noStrike">
              <a:solidFill>
                <a:srgbClr val="002060"/>
              </a:solidFill>
              <a:latin typeface="Calibri"/>
              <a:ea typeface="Calibri"/>
              <a:cs typeface="Calibri"/>
              <a:sym typeface="Calibri"/>
            </a:endParaRPr>
          </a:p>
        </p:txBody>
      </p:sp>
      <p:sp>
        <p:nvSpPr>
          <p:cNvPr id="145" name="Shape 145"/>
          <p:cNvSpPr txBox="1"/>
          <p:nvPr>
            <p:ph type="title"/>
          </p:nvPr>
        </p:nvSpPr>
        <p:spPr>
          <a:xfrm>
            <a:off x="446891" y="2007"/>
            <a:ext cx="8250216" cy="488600"/>
          </a:xfrm>
          <a:prstGeom prst="rect">
            <a:avLst/>
          </a:prstGeom>
          <a:noFill/>
          <a:ln>
            <a:noFill/>
          </a:ln>
        </p:spPr>
        <p:txBody>
          <a:bodyPr anchorCtr="0" anchor="t" bIns="45700" lIns="91425" rIns="91425" tIns="45700">
            <a:noAutofit/>
          </a:bodyPr>
          <a:lstStyle/>
          <a:p>
            <a:pPr indent="0" lvl="0" marL="0" marR="0" rtl="0" algn="l">
              <a:spcBef>
                <a:spcPts val="0"/>
              </a:spcBef>
              <a:spcAft>
                <a:spcPts val="0"/>
              </a:spcAft>
              <a:buSzPct val="25000"/>
              <a:buNone/>
            </a:pPr>
            <a:r>
              <a:rPr b="1" baseline="0" i="0" lang="en-US" sz="2800" u="none" cap="none" strike="noStrike">
                <a:solidFill>
                  <a:srgbClr val="002060"/>
                </a:solidFill>
                <a:latin typeface="Calibri"/>
                <a:ea typeface="Calibri"/>
                <a:cs typeface="Calibri"/>
                <a:sym typeface="Calibri"/>
              </a:rPr>
              <a:t>Research Methods and Ethics in IT</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50" name="Shape 150"/>
        <p:cNvGrpSpPr/>
        <p:nvPr/>
      </p:nvGrpSpPr>
      <p:grpSpPr>
        <a:xfrm>
          <a:off x="0" y="0"/>
          <a:ext cx="0" cy="0"/>
          <a:chOff x="0" y="0"/>
          <a:chExt cx="0" cy="0"/>
        </a:xfrm>
      </p:grpSpPr>
      <p:sp>
        <p:nvSpPr>
          <p:cNvPr id="151" name="Shape 151"/>
          <p:cNvSpPr txBox="1"/>
          <p:nvPr>
            <p:ph idx="1" type="body"/>
          </p:nvPr>
        </p:nvSpPr>
        <p:spPr>
          <a:xfrm>
            <a:off x="457200" y="628650"/>
            <a:ext cx="8229600" cy="3394472"/>
          </a:xfrm>
          <a:prstGeom prst="rect">
            <a:avLst/>
          </a:prstGeom>
          <a:noFill/>
          <a:ln>
            <a:noFill/>
          </a:ln>
        </p:spPr>
        <p:txBody>
          <a:bodyPr anchorCtr="0" anchor="t" bIns="45700" lIns="91425" rIns="91425" tIns="45700">
            <a:noAutofit/>
          </a:bodyPr>
          <a:lstStyle/>
          <a:p>
            <a:pPr indent="-342866" lvl="0" marL="342866" marR="0" rtl="0" algn="l">
              <a:spcBef>
                <a:spcPts val="0"/>
              </a:spcBef>
              <a:spcAft>
                <a:spcPts val="0"/>
              </a:spcAft>
              <a:buClr>
                <a:srgbClr val="002060"/>
              </a:buClr>
              <a:buSzPct val="25000"/>
              <a:buFont typeface="Arial"/>
              <a:buNone/>
            </a:pPr>
            <a:r>
              <a:rPr b="1" baseline="0" i="0" lang="en-US" sz="2000" u="none" cap="none" strike="noStrike">
                <a:solidFill>
                  <a:srgbClr val="002060"/>
                </a:solidFill>
                <a:latin typeface="PT Sans"/>
                <a:ea typeface="PT Sans"/>
                <a:cs typeface="PT Sans"/>
                <a:sym typeface="PT Sans"/>
              </a:rPr>
              <a:t>Research Ethics</a:t>
            </a:r>
          </a:p>
          <a:p>
            <a:pPr indent="-298377" lvl="1" marL="742877" marR="0" rtl="0" algn="l">
              <a:spcBef>
                <a:spcPts val="360"/>
              </a:spcBef>
              <a:spcAft>
                <a:spcPts val="0"/>
              </a:spcAft>
              <a:buClr>
                <a:srgbClr val="002060"/>
              </a:buClr>
              <a:buSzPct val="100000"/>
              <a:buFont typeface="Calibri"/>
              <a:buChar char="–"/>
            </a:pPr>
            <a:r>
              <a:rPr b="0" baseline="0" i="0" lang="en-US" sz="1800" u="none" cap="none" strike="noStrike">
                <a:solidFill>
                  <a:srgbClr val="002060"/>
                </a:solidFill>
                <a:latin typeface="Calibri"/>
                <a:ea typeface="Calibri"/>
                <a:cs typeface="Calibri"/>
                <a:sym typeface="Calibri"/>
              </a:rPr>
              <a:t>Rules for distinguishing between right and wrong.</a:t>
            </a:r>
          </a:p>
          <a:p>
            <a:pPr indent="-298377" lvl="1" marL="742877" marR="0" rtl="0" algn="l">
              <a:spcBef>
                <a:spcPts val="360"/>
              </a:spcBef>
              <a:spcAft>
                <a:spcPts val="0"/>
              </a:spcAft>
              <a:buClr>
                <a:srgbClr val="002060"/>
              </a:buClr>
              <a:buSzPct val="100000"/>
              <a:buFont typeface="Calibri"/>
              <a:buChar char="–"/>
            </a:pPr>
            <a:r>
              <a:rPr b="0" baseline="0" i="0" lang="en-US" sz="1800" u="none" cap="none" strike="noStrike">
                <a:solidFill>
                  <a:srgbClr val="002060"/>
                </a:solidFill>
                <a:latin typeface="Calibri"/>
                <a:ea typeface="Calibri"/>
                <a:cs typeface="Calibri"/>
                <a:sym typeface="Calibri"/>
              </a:rPr>
              <a:t>Moral obligation to act ethically at all times and situations</a:t>
            </a:r>
          </a:p>
          <a:p>
            <a:pPr indent="-298377" lvl="1" marL="742877" marR="0" rtl="0" algn="l">
              <a:spcBef>
                <a:spcPts val="360"/>
              </a:spcBef>
              <a:spcAft>
                <a:spcPts val="0"/>
              </a:spcAft>
              <a:buClr>
                <a:srgbClr val="002060"/>
              </a:buClr>
              <a:buSzPct val="100000"/>
              <a:buFont typeface="Calibri"/>
              <a:buChar char="–"/>
            </a:pPr>
            <a:r>
              <a:rPr b="0" baseline="0" i="0" lang="en-US" sz="1800" u="none" cap="none" strike="noStrike">
                <a:solidFill>
                  <a:srgbClr val="002060"/>
                </a:solidFill>
                <a:latin typeface="Calibri"/>
                <a:ea typeface="Calibri"/>
                <a:cs typeface="Calibri"/>
                <a:sym typeface="Calibri"/>
              </a:rPr>
              <a:t>Be mindful of:</a:t>
            </a:r>
          </a:p>
          <a:p>
            <a:pPr indent="-298330" lvl="2" marL="1200030" marR="0" rtl="0" algn="l">
              <a:spcBef>
                <a:spcPts val="320"/>
              </a:spcBef>
              <a:spcAft>
                <a:spcPts val="0"/>
              </a:spcAft>
              <a:buClr>
                <a:srgbClr val="002060"/>
              </a:buClr>
              <a:buSzPct val="100000"/>
              <a:buFont typeface="Calibri"/>
              <a:buChar char="–"/>
            </a:pPr>
            <a:r>
              <a:rPr b="0" baseline="0" i="0" lang="en-US" sz="1600" u="none" cap="none" strike="noStrike">
                <a:solidFill>
                  <a:srgbClr val="002060"/>
                </a:solidFill>
                <a:latin typeface="Calibri"/>
                <a:ea typeface="Calibri"/>
                <a:cs typeface="Calibri"/>
                <a:sym typeface="Calibri"/>
              </a:rPr>
              <a:t>Scientific misconduct</a:t>
            </a:r>
          </a:p>
          <a:p>
            <a:pPr indent="-298330" lvl="2" marL="1200030" marR="0" rtl="0" algn="l">
              <a:spcBef>
                <a:spcPts val="320"/>
              </a:spcBef>
              <a:spcAft>
                <a:spcPts val="0"/>
              </a:spcAft>
              <a:buClr>
                <a:srgbClr val="002060"/>
              </a:buClr>
              <a:buSzPct val="100000"/>
              <a:buFont typeface="Calibri"/>
              <a:buChar char="–"/>
            </a:pPr>
            <a:r>
              <a:rPr b="0" baseline="0" i="0" lang="en-US" sz="1600" u="none" cap="none" strike="noStrike">
                <a:solidFill>
                  <a:srgbClr val="002060"/>
                </a:solidFill>
                <a:latin typeface="Calibri"/>
                <a:ea typeface="Calibri"/>
                <a:cs typeface="Calibri"/>
                <a:sym typeface="Calibri"/>
              </a:rPr>
              <a:t>Research fraud</a:t>
            </a:r>
          </a:p>
          <a:p>
            <a:pPr indent="-298330" lvl="2" marL="1200030" marR="0" rtl="0" algn="l">
              <a:spcBef>
                <a:spcPts val="320"/>
              </a:spcBef>
              <a:spcAft>
                <a:spcPts val="0"/>
              </a:spcAft>
              <a:buClr>
                <a:srgbClr val="002060"/>
              </a:buClr>
              <a:buSzPct val="100000"/>
              <a:buFont typeface="Calibri"/>
              <a:buChar char="–"/>
            </a:pPr>
            <a:r>
              <a:rPr b="0" baseline="0" i="0" lang="en-US" sz="1600" u="none" cap="none" strike="noStrike">
                <a:solidFill>
                  <a:srgbClr val="002060"/>
                </a:solidFill>
                <a:latin typeface="Calibri"/>
                <a:ea typeface="Calibri"/>
                <a:cs typeface="Calibri"/>
                <a:sym typeface="Calibri"/>
              </a:rPr>
              <a:t>Plagiarism</a:t>
            </a:r>
          </a:p>
          <a:p>
            <a:pPr indent="-298330" lvl="2" marL="1200030" marR="0" rtl="0" algn="l">
              <a:spcBef>
                <a:spcPts val="320"/>
              </a:spcBef>
              <a:spcAft>
                <a:spcPts val="0"/>
              </a:spcAft>
              <a:buClr>
                <a:srgbClr val="002060"/>
              </a:buClr>
              <a:buSzPct val="100000"/>
              <a:buFont typeface="Calibri"/>
              <a:buChar char="–"/>
            </a:pPr>
            <a:r>
              <a:rPr b="0" baseline="0" i="0" lang="en-US" sz="1600" u="none" cap="none" strike="noStrike">
                <a:solidFill>
                  <a:srgbClr val="002060"/>
                </a:solidFill>
                <a:latin typeface="Calibri"/>
                <a:ea typeface="Calibri"/>
                <a:cs typeface="Calibri"/>
                <a:sym typeface="Calibri"/>
              </a:rPr>
              <a:t>Avoid harm to research participants</a:t>
            </a:r>
          </a:p>
          <a:p>
            <a:pPr indent="-184076" lvl="1" marL="742877" marR="0" rtl="0" algn="l">
              <a:spcBef>
                <a:spcPts val="360"/>
              </a:spcBef>
              <a:spcAft>
                <a:spcPts val="0"/>
              </a:spcAft>
              <a:buClr>
                <a:srgbClr val="002060"/>
              </a:buClr>
              <a:buFont typeface="Calibri"/>
              <a:buNone/>
            </a:pPr>
            <a:r>
              <a:t/>
            </a:r>
            <a:endParaRPr b="0" baseline="0" i="0" sz="1800" u="none" cap="none" strike="noStrike">
              <a:solidFill>
                <a:srgbClr val="002060"/>
              </a:solidFill>
              <a:latin typeface="Calibri"/>
              <a:ea typeface="Calibri"/>
              <a:cs typeface="Calibri"/>
              <a:sym typeface="Calibri"/>
            </a:endParaRPr>
          </a:p>
          <a:p>
            <a:pPr indent="-184076" lvl="1" marL="742877" marR="0" rtl="0" algn="l">
              <a:spcBef>
                <a:spcPts val="360"/>
              </a:spcBef>
              <a:spcAft>
                <a:spcPts val="0"/>
              </a:spcAft>
              <a:buClr>
                <a:srgbClr val="002060"/>
              </a:buClr>
              <a:buFont typeface="Calibri"/>
              <a:buNone/>
            </a:pPr>
            <a:r>
              <a:t/>
            </a:r>
            <a:endParaRPr b="0" baseline="0" i="0" sz="1800" u="none" cap="none" strike="noStrike">
              <a:solidFill>
                <a:srgbClr val="002060"/>
              </a:solidFill>
              <a:latin typeface="Calibri"/>
              <a:ea typeface="Calibri"/>
              <a:cs typeface="Calibri"/>
              <a:sym typeface="Calibri"/>
            </a:endParaRPr>
          </a:p>
          <a:p>
            <a:pPr indent="-184076" lvl="1" marL="742877" marR="0" rtl="0" algn="l">
              <a:spcBef>
                <a:spcPts val="360"/>
              </a:spcBef>
              <a:spcAft>
                <a:spcPts val="0"/>
              </a:spcAft>
              <a:buClr>
                <a:srgbClr val="002060"/>
              </a:buClr>
              <a:buFont typeface="Calibri"/>
              <a:buNone/>
            </a:pPr>
            <a:r>
              <a:t/>
            </a:r>
            <a:endParaRPr b="0" baseline="0" i="0" sz="1800" u="none" cap="none" strike="noStrike">
              <a:solidFill>
                <a:srgbClr val="002060"/>
              </a:solidFill>
              <a:latin typeface="Calibri"/>
              <a:ea typeface="Calibri"/>
              <a:cs typeface="Calibri"/>
              <a:sym typeface="Calibri"/>
            </a:endParaRPr>
          </a:p>
          <a:p>
            <a:pPr indent="-184076" lvl="1" marL="742877" marR="0" rtl="0" algn="l">
              <a:spcBef>
                <a:spcPts val="360"/>
              </a:spcBef>
              <a:spcAft>
                <a:spcPts val="0"/>
              </a:spcAft>
              <a:buClr>
                <a:srgbClr val="002060"/>
              </a:buClr>
              <a:buFont typeface="Calibri"/>
              <a:buNone/>
            </a:pPr>
            <a:r>
              <a:t/>
            </a:r>
            <a:endParaRPr b="0" baseline="0" i="0" sz="1800" u="none" cap="none" strike="noStrike">
              <a:solidFill>
                <a:srgbClr val="002060"/>
              </a:solidFill>
              <a:latin typeface="Calibri"/>
              <a:ea typeface="Calibri"/>
              <a:cs typeface="Calibri"/>
              <a:sym typeface="Calibri"/>
            </a:endParaRPr>
          </a:p>
          <a:p>
            <a:pPr indent="-184076" lvl="1" marL="742877" marR="0" rtl="0" algn="l">
              <a:spcBef>
                <a:spcPts val="360"/>
              </a:spcBef>
              <a:spcAft>
                <a:spcPts val="0"/>
              </a:spcAft>
              <a:buClr>
                <a:srgbClr val="002060"/>
              </a:buClr>
              <a:buFont typeface="Calibri"/>
              <a:buNone/>
            </a:pPr>
            <a:r>
              <a:t/>
            </a:r>
            <a:endParaRPr b="0" baseline="0" i="0" sz="1800" u="none" cap="none" strike="noStrike">
              <a:solidFill>
                <a:srgbClr val="002060"/>
              </a:solidFill>
              <a:latin typeface="Calibri"/>
              <a:ea typeface="Calibri"/>
              <a:cs typeface="Calibri"/>
              <a:sym typeface="Calibri"/>
            </a:endParaRPr>
          </a:p>
        </p:txBody>
      </p:sp>
      <p:sp>
        <p:nvSpPr>
          <p:cNvPr id="152" name="Shape 152"/>
          <p:cNvSpPr txBox="1"/>
          <p:nvPr>
            <p:ph type="title"/>
          </p:nvPr>
        </p:nvSpPr>
        <p:spPr>
          <a:xfrm>
            <a:off x="446891" y="2007"/>
            <a:ext cx="8250216" cy="488600"/>
          </a:xfrm>
          <a:prstGeom prst="rect">
            <a:avLst/>
          </a:prstGeom>
          <a:noFill/>
          <a:ln>
            <a:noFill/>
          </a:ln>
        </p:spPr>
        <p:txBody>
          <a:bodyPr anchorCtr="0" anchor="t" bIns="45700" lIns="91425" rIns="91425" tIns="45700">
            <a:noAutofit/>
          </a:bodyPr>
          <a:lstStyle/>
          <a:p>
            <a:pPr indent="0" lvl="0" marL="0" marR="0" rtl="0" algn="l">
              <a:spcBef>
                <a:spcPts val="0"/>
              </a:spcBef>
              <a:spcAft>
                <a:spcPts val="0"/>
              </a:spcAft>
              <a:buSzPct val="25000"/>
              <a:buNone/>
            </a:pPr>
            <a:r>
              <a:rPr b="1" baseline="0" i="0" lang="en-US" sz="2800" u="none" cap="none" strike="noStrike">
                <a:solidFill>
                  <a:srgbClr val="002060"/>
                </a:solidFill>
                <a:latin typeface="Calibri"/>
                <a:ea typeface="Calibri"/>
                <a:cs typeface="Calibri"/>
                <a:sym typeface="Calibri"/>
              </a:rPr>
              <a:t>Research Methods and Ethics in IT</a:t>
            </a:r>
          </a:p>
        </p:txBody>
      </p:sp>
    </p:spTree>
  </p:cSld>
  <p:clrMapOvr>
    <a:masterClrMapping/>
  </p:clrMapOvr>
  <p:transition spd="slow">
    <p:cut/>
  </p:transition>
</p:sld>
</file>

<file path=ppt/theme/theme1.xml><?xml version="1.0" encoding="utf-8"?>
<a:theme xmlns:a="http://schemas.openxmlformats.org/drawingml/2006/main" xmlns:r="http://schemas.openxmlformats.org/officeDocument/2006/relationships" name="SEU 16x9 Presentation Screen">
  <a:themeElements>
    <a:clrScheme name="Apex">
      <a:dk1>
        <a:srgbClr val="000000"/>
      </a:dk1>
      <a:lt1>
        <a:srgbClr val="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