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38" r:id="rId1"/>
    <p:sldMasterId id="2147483850" r:id="rId2"/>
  </p:sldMasterIdLst>
  <p:notesMasterIdLst>
    <p:notesMasterId r:id="rId33"/>
  </p:notesMasterIdLst>
  <p:sldIdLst>
    <p:sldId id="297" r:id="rId3"/>
    <p:sldId id="298" r:id="rId4"/>
    <p:sldId id="256" r:id="rId5"/>
    <p:sldId id="257" r:id="rId6"/>
    <p:sldId id="258" r:id="rId7"/>
    <p:sldId id="300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99" r:id="rId32"/>
  </p:sldIdLst>
  <p:sldSz cx="10167938" cy="7616825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8" d="100"/>
          <a:sy n="68" d="100"/>
        </p:scale>
        <p:origin x="-1218" y="-6"/>
      </p:cViewPr>
      <p:guideLst>
        <p:guide orient="horz" pos="2399"/>
        <p:guide pos="32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39825" y="685800"/>
            <a:ext cx="457834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36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36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36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36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36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261261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1413" y="685800"/>
            <a:ext cx="45751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FB71C-E5CD-4F4E-9E10-6DEBED9D7996}" type="slidenum">
              <a:rPr lang="ar-EG" smtClean="0">
                <a:solidFill>
                  <a:prstClr val="black"/>
                </a:solidFill>
              </a:rPr>
              <a:pPr/>
              <a:t>1</a:t>
            </a:fld>
            <a:endParaRPr lang="ar-EG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IT448- Fall2017</a:t>
            </a:r>
            <a:endParaRPr lang="ar-E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5258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39825" y="685800"/>
            <a:ext cx="45783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Figure: </a:t>
            </a:r>
          </a:p>
        </p:txBody>
      </p:sp>
    </p:spTree>
    <p:extLst>
      <p:ext uri="{BB962C8B-B14F-4D97-AF65-F5344CB8AC3E}">
        <p14:creationId xmlns:p14="http://schemas.microsoft.com/office/powerpoint/2010/main" val="1875482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39825" y="685800"/>
            <a:ext cx="45783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Figure: </a:t>
            </a:r>
          </a:p>
        </p:txBody>
      </p:sp>
    </p:spTree>
    <p:extLst>
      <p:ext uri="{BB962C8B-B14F-4D97-AF65-F5344CB8AC3E}">
        <p14:creationId xmlns:p14="http://schemas.microsoft.com/office/powerpoint/2010/main" val="15887145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39825" y="685800"/>
            <a:ext cx="45783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Figure: </a:t>
            </a:r>
          </a:p>
        </p:txBody>
      </p:sp>
    </p:spTree>
    <p:extLst>
      <p:ext uri="{BB962C8B-B14F-4D97-AF65-F5344CB8AC3E}">
        <p14:creationId xmlns:p14="http://schemas.microsoft.com/office/powerpoint/2010/main" val="36494703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39825" y="685800"/>
            <a:ext cx="45783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Figure: </a:t>
            </a:r>
          </a:p>
        </p:txBody>
      </p:sp>
    </p:spTree>
    <p:extLst>
      <p:ext uri="{BB962C8B-B14F-4D97-AF65-F5344CB8AC3E}">
        <p14:creationId xmlns:p14="http://schemas.microsoft.com/office/powerpoint/2010/main" val="7010138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39825" y="685800"/>
            <a:ext cx="45783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Figure: </a:t>
            </a:r>
          </a:p>
        </p:txBody>
      </p:sp>
    </p:spTree>
    <p:extLst>
      <p:ext uri="{BB962C8B-B14F-4D97-AF65-F5344CB8AC3E}">
        <p14:creationId xmlns:p14="http://schemas.microsoft.com/office/powerpoint/2010/main" val="14479474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39825" y="685800"/>
            <a:ext cx="45783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Figure: </a:t>
            </a:r>
          </a:p>
        </p:txBody>
      </p:sp>
    </p:spTree>
    <p:extLst>
      <p:ext uri="{BB962C8B-B14F-4D97-AF65-F5344CB8AC3E}">
        <p14:creationId xmlns:p14="http://schemas.microsoft.com/office/powerpoint/2010/main" val="40969863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39825" y="685800"/>
            <a:ext cx="45783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Figure: </a:t>
            </a:r>
          </a:p>
        </p:txBody>
      </p:sp>
    </p:spTree>
    <p:extLst>
      <p:ext uri="{BB962C8B-B14F-4D97-AF65-F5344CB8AC3E}">
        <p14:creationId xmlns:p14="http://schemas.microsoft.com/office/powerpoint/2010/main" val="11767400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39825" y="685800"/>
            <a:ext cx="45783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Figure: </a:t>
            </a:r>
          </a:p>
        </p:txBody>
      </p:sp>
    </p:spTree>
    <p:extLst>
      <p:ext uri="{BB962C8B-B14F-4D97-AF65-F5344CB8AC3E}">
        <p14:creationId xmlns:p14="http://schemas.microsoft.com/office/powerpoint/2010/main" val="23383283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39825" y="685800"/>
            <a:ext cx="45783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Figure: </a:t>
            </a:r>
          </a:p>
        </p:txBody>
      </p:sp>
    </p:spTree>
    <p:extLst>
      <p:ext uri="{BB962C8B-B14F-4D97-AF65-F5344CB8AC3E}">
        <p14:creationId xmlns:p14="http://schemas.microsoft.com/office/powerpoint/2010/main" val="24554909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39825" y="685800"/>
            <a:ext cx="45783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Figure: </a:t>
            </a:r>
          </a:p>
        </p:txBody>
      </p:sp>
    </p:spTree>
    <p:extLst>
      <p:ext uri="{BB962C8B-B14F-4D97-AF65-F5344CB8AC3E}">
        <p14:creationId xmlns:p14="http://schemas.microsoft.com/office/powerpoint/2010/main" val="3165753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1139825" y="685800"/>
            <a:ext cx="45783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Figure: </a:t>
            </a:r>
          </a:p>
        </p:txBody>
      </p:sp>
    </p:spTree>
    <p:extLst>
      <p:ext uri="{BB962C8B-B14F-4D97-AF65-F5344CB8AC3E}">
        <p14:creationId xmlns:p14="http://schemas.microsoft.com/office/powerpoint/2010/main" val="36039058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1139825" y="685800"/>
            <a:ext cx="45783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Figure: </a:t>
            </a:r>
          </a:p>
        </p:txBody>
      </p:sp>
    </p:spTree>
    <p:extLst>
      <p:ext uri="{BB962C8B-B14F-4D97-AF65-F5344CB8AC3E}">
        <p14:creationId xmlns:p14="http://schemas.microsoft.com/office/powerpoint/2010/main" val="5438864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1139825" y="685800"/>
            <a:ext cx="45783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Figure: </a:t>
            </a:r>
          </a:p>
        </p:txBody>
      </p:sp>
    </p:spTree>
    <p:extLst>
      <p:ext uri="{BB962C8B-B14F-4D97-AF65-F5344CB8AC3E}">
        <p14:creationId xmlns:p14="http://schemas.microsoft.com/office/powerpoint/2010/main" val="2796843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1139825" y="685800"/>
            <a:ext cx="45783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Figure: </a:t>
            </a:r>
          </a:p>
        </p:txBody>
      </p:sp>
    </p:spTree>
    <p:extLst>
      <p:ext uri="{BB962C8B-B14F-4D97-AF65-F5344CB8AC3E}">
        <p14:creationId xmlns:p14="http://schemas.microsoft.com/office/powerpoint/2010/main" val="17910936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1139825" y="685800"/>
            <a:ext cx="45783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Figure: </a:t>
            </a:r>
          </a:p>
        </p:txBody>
      </p:sp>
    </p:spTree>
    <p:extLst>
      <p:ext uri="{BB962C8B-B14F-4D97-AF65-F5344CB8AC3E}">
        <p14:creationId xmlns:p14="http://schemas.microsoft.com/office/powerpoint/2010/main" val="7729526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1139825" y="685800"/>
            <a:ext cx="45783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Figure: </a:t>
            </a:r>
          </a:p>
        </p:txBody>
      </p:sp>
    </p:spTree>
    <p:extLst>
      <p:ext uri="{BB962C8B-B14F-4D97-AF65-F5344CB8AC3E}">
        <p14:creationId xmlns:p14="http://schemas.microsoft.com/office/powerpoint/2010/main" val="8537893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1139825" y="685800"/>
            <a:ext cx="45783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Figure: </a:t>
            </a:r>
          </a:p>
        </p:txBody>
      </p:sp>
    </p:spTree>
    <p:extLst>
      <p:ext uri="{BB962C8B-B14F-4D97-AF65-F5344CB8AC3E}">
        <p14:creationId xmlns:p14="http://schemas.microsoft.com/office/powerpoint/2010/main" val="21632985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1139825" y="685800"/>
            <a:ext cx="45783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Figure: </a:t>
            </a:r>
          </a:p>
        </p:txBody>
      </p:sp>
    </p:spTree>
    <p:extLst>
      <p:ext uri="{BB962C8B-B14F-4D97-AF65-F5344CB8AC3E}">
        <p14:creationId xmlns:p14="http://schemas.microsoft.com/office/powerpoint/2010/main" val="1809559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1139825" y="685800"/>
            <a:ext cx="45783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Figure: </a:t>
            </a:r>
          </a:p>
        </p:txBody>
      </p:sp>
    </p:spTree>
    <p:extLst>
      <p:ext uri="{BB962C8B-B14F-4D97-AF65-F5344CB8AC3E}">
        <p14:creationId xmlns:p14="http://schemas.microsoft.com/office/powerpoint/2010/main" val="626467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1139825" y="685800"/>
            <a:ext cx="45783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Figure: </a:t>
            </a:r>
          </a:p>
        </p:txBody>
      </p:sp>
    </p:spTree>
    <p:extLst>
      <p:ext uri="{BB962C8B-B14F-4D97-AF65-F5344CB8AC3E}">
        <p14:creationId xmlns:p14="http://schemas.microsoft.com/office/powerpoint/2010/main" val="1059350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139825" y="685800"/>
            <a:ext cx="45783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Figure: </a:t>
            </a:r>
          </a:p>
        </p:txBody>
      </p:sp>
    </p:spTree>
    <p:extLst>
      <p:ext uri="{BB962C8B-B14F-4D97-AF65-F5344CB8AC3E}">
        <p14:creationId xmlns:p14="http://schemas.microsoft.com/office/powerpoint/2010/main" val="1656095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1139825" y="685800"/>
            <a:ext cx="45783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Figure: </a:t>
            </a:r>
          </a:p>
        </p:txBody>
      </p:sp>
    </p:spTree>
    <p:extLst>
      <p:ext uri="{BB962C8B-B14F-4D97-AF65-F5344CB8AC3E}">
        <p14:creationId xmlns:p14="http://schemas.microsoft.com/office/powerpoint/2010/main" val="677707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39825" y="685800"/>
            <a:ext cx="45783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Figure: </a:t>
            </a:r>
          </a:p>
        </p:txBody>
      </p:sp>
    </p:spTree>
    <p:extLst>
      <p:ext uri="{BB962C8B-B14F-4D97-AF65-F5344CB8AC3E}">
        <p14:creationId xmlns:p14="http://schemas.microsoft.com/office/powerpoint/2010/main" val="480009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39825" y="685800"/>
            <a:ext cx="45783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Figure: </a:t>
            </a:r>
          </a:p>
        </p:txBody>
      </p:sp>
    </p:spTree>
    <p:extLst>
      <p:ext uri="{BB962C8B-B14F-4D97-AF65-F5344CB8AC3E}">
        <p14:creationId xmlns:p14="http://schemas.microsoft.com/office/powerpoint/2010/main" val="1779035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39825" y="685800"/>
            <a:ext cx="45783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Figure: </a:t>
            </a:r>
          </a:p>
        </p:txBody>
      </p:sp>
    </p:spTree>
    <p:extLst>
      <p:ext uri="{BB962C8B-B14F-4D97-AF65-F5344CB8AC3E}">
        <p14:creationId xmlns:p14="http://schemas.microsoft.com/office/powerpoint/2010/main" val="340829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39825" y="685800"/>
            <a:ext cx="45783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Figure: </a:t>
            </a:r>
          </a:p>
        </p:txBody>
      </p:sp>
    </p:spTree>
    <p:extLst>
      <p:ext uri="{BB962C8B-B14F-4D97-AF65-F5344CB8AC3E}">
        <p14:creationId xmlns:p14="http://schemas.microsoft.com/office/powerpoint/2010/main" val="3510967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992" y="1246550"/>
            <a:ext cx="7625954" cy="2651784"/>
          </a:xfrm>
        </p:spPr>
        <p:txBody>
          <a:bodyPr anchor="b"/>
          <a:lstStyle>
            <a:lvl1pPr algn="ctr">
              <a:defRPr sz="5004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992" y="4000597"/>
            <a:ext cx="7625954" cy="1838969"/>
          </a:xfrm>
        </p:spPr>
        <p:txBody>
          <a:bodyPr/>
          <a:lstStyle>
            <a:lvl1pPr marL="0" indent="0" algn="ctr">
              <a:buNone/>
              <a:defRPr sz="2002"/>
            </a:lvl1pPr>
            <a:lvl2pPr marL="381305" indent="0" algn="ctr">
              <a:buNone/>
              <a:defRPr sz="1668"/>
            </a:lvl2pPr>
            <a:lvl3pPr marL="762610" indent="0" algn="ctr">
              <a:buNone/>
              <a:defRPr sz="1501"/>
            </a:lvl3pPr>
            <a:lvl4pPr marL="1143914" indent="0" algn="ctr">
              <a:buNone/>
              <a:defRPr sz="1334"/>
            </a:lvl4pPr>
            <a:lvl5pPr marL="1525219" indent="0" algn="ctr">
              <a:buNone/>
              <a:defRPr sz="1334"/>
            </a:lvl5pPr>
            <a:lvl6pPr marL="1906524" indent="0" algn="ctr">
              <a:buNone/>
              <a:defRPr sz="1334"/>
            </a:lvl6pPr>
            <a:lvl7pPr marL="2287829" indent="0" algn="ctr">
              <a:buNone/>
              <a:defRPr sz="1334"/>
            </a:lvl7pPr>
            <a:lvl8pPr marL="2669134" indent="0" algn="ctr">
              <a:buNone/>
              <a:defRPr sz="1334"/>
            </a:lvl8pPr>
            <a:lvl9pPr marL="3050438" indent="0" algn="ctr">
              <a:buNone/>
              <a:defRPr sz="1334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8437C-DD61-4177-A25C-33F4BA5EF7D3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EE719-B499-4265-B7C0-317307D01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455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8437C-DD61-4177-A25C-33F4BA5EF7D3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EE719-B499-4265-B7C0-317307D01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98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6430" y="405525"/>
            <a:ext cx="2192462" cy="645490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9046" y="405525"/>
            <a:ext cx="6450286" cy="64549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8437C-DD61-4177-A25C-33F4BA5EF7D3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EE719-B499-4265-B7C0-317307D01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015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08397" y="7193668"/>
            <a:ext cx="2372519" cy="271526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474046" y="7193668"/>
            <a:ext cx="3219847" cy="271526"/>
          </a:xfrm>
          <a:prstGeom prst="rect">
            <a:avLst/>
          </a:prstGeom>
        </p:spPr>
        <p:txBody>
          <a:bodyPr lIns="101626" tIns="50813" rIns="101626" bIns="50813"/>
          <a:lstStyle>
            <a:lvl1pPr algn="ctr">
              <a:defRPr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kern="1200" smtClean="0">
                <a:latin typeface="Arial" charset="0"/>
                <a:ea typeface="+mn-ea"/>
                <a:cs typeface="+mn-cs"/>
              </a:rPr>
              <a:t>IT448-Autumn2017</a:t>
            </a:r>
            <a:endParaRPr lang="en-US" sz="1800" kern="1200">
              <a:latin typeface="Arial" charset="0"/>
              <a:ea typeface="+mn-ea"/>
              <a:cs typeface="+mn-cs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87022" y="7193668"/>
            <a:ext cx="2372519" cy="271526"/>
          </a:xfrm>
        </p:spPr>
        <p:txBody>
          <a:bodyPr/>
          <a:lstStyle>
            <a:lvl1pPr algn="r">
              <a:defRPr/>
            </a:lvl1pPr>
          </a:lstStyle>
          <a:p>
            <a:fld id="{F3DA3022-7EC8-4EBB-A97F-8321580C952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35114" y="2962098"/>
            <a:ext cx="6354961" cy="1015577"/>
          </a:xfrm>
        </p:spPr>
        <p:txBody>
          <a:bodyPr/>
          <a:lstStyle>
            <a:lvl1pPr algn="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44396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7C3FB-5954-4649-9672-28FF3082D11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191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197" y="4894516"/>
            <a:ext cx="8642747" cy="1512786"/>
          </a:xfrm>
        </p:spPr>
        <p:txBody>
          <a:bodyPr anchor="t"/>
          <a:lstStyle>
            <a:lvl1pPr algn="r">
              <a:defRPr sz="44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197" y="3228336"/>
            <a:ext cx="8642747" cy="1666180"/>
          </a:xfrm>
        </p:spPr>
        <p:txBody>
          <a:bodyPr anchor="b"/>
          <a:lstStyle>
            <a:lvl1pPr marL="0" indent="0">
              <a:buNone/>
              <a:defRPr sz="2200"/>
            </a:lvl1pPr>
            <a:lvl2pPr marL="508132" indent="0">
              <a:buNone/>
              <a:defRPr sz="2000"/>
            </a:lvl2pPr>
            <a:lvl3pPr marL="1016264" indent="0">
              <a:buNone/>
              <a:defRPr sz="1800"/>
            </a:lvl3pPr>
            <a:lvl4pPr marL="1524396" indent="0">
              <a:buNone/>
              <a:defRPr sz="1600"/>
            </a:lvl4pPr>
            <a:lvl5pPr marL="2032528" indent="0">
              <a:buNone/>
              <a:defRPr sz="1600"/>
            </a:lvl5pPr>
            <a:lvl6pPr marL="2540660" indent="0">
              <a:buNone/>
              <a:defRPr sz="1600"/>
            </a:lvl6pPr>
            <a:lvl7pPr marL="3048792" indent="0">
              <a:buNone/>
              <a:defRPr sz="1600"/>
            </a:lvl7pPr>
            <a:lvl8pPr marL="3556925" indent="0">
              <a:buNone/>
              <a:defRPr sz="1600"/>
            </a:lvl8pPr>
            <a:lvl9pPr marL="4065057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8FA83B-2389-4FC8-971C-66AA5883F0F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157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3664" y="1438734"/>
            <a:ext cx="4533206" cy="5247146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6335" y="1438734"/>
            <a:ext cx="4533206" cy="5247146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BCB6A-0592-477F-ADA7-B072567DA73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198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397" y="305026"/>
            <a:ext cx="9151144" cy="126947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397" y="1704971"/>
            <a:ext cx="4492605" cy="7105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8132" indent="0">
              <a:buNone/>
              <a:defRPr sz="2200" b="1"/>
            </a:lvl2pPr>
            <a:lvl3pPr marL="1016264" indent="0">
              <a:buNone/>
              <a:defRPr sz="2000" b="1"/>
            </a:lvl3pPr>
            <a:lvl4pPr marL="1524396" indent="0">
              <a:buNone/>
              <a:defRPr sz="1800" b="1"/>
            </a:lvl4pPr>
            <a:lvl5pPr marL="2032528" indent="0">
              <a:buNone/>
              <a:defRPr sz="1800" b="1"/>
            </a:lvl5pPr>
            <a:lvl6pPr marL="2540660" indent="0">
              <a:buNone/>
              <a:defRPr sz="1800" b="1"/>
            </a:lvl6pPr>
            <a:lvl7pPr marL="3048792" indent="0">
              <a:buNone/>
              <a:defRPr sz="1800" b="1"/>
            </a:lvl7pPr>
            <a:lvl8pPr marL="3556925" indent="0">
              <a:buNone/>
              <a:defRPr sz="1800" b="1"/>
            </a:lvl8pPr>
            <a:lvl9pPr marL="4065057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397" y="2415521"/>
            <a:ext cx="4492605" cy="4388491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5172" y="1704971"/>
            <a:ext cx="4494370" cy="7105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8132" indent="0">
              <a:buNone/>
              <a:defRPr sz="2200" b="1"/>
            </a:lvl2pPr>
            <a:lvl3pPr marL="1016264" indent="0">
              <a:buNone/>
              <a:defRPr sz="2000" b="1"/>
            </a:lvl3pPr>
            <a:lvl4pPr marL="1524396" indent="0">
              <a:buNone/>
              <a:defRPr sz="1800" b="1"/>
            </a:lvl4pPr>
            <a:lvl5pPr marL="2032528" indent="0">
              <a:buNone/>
              <a:defRPr sz="1800" b="1"/>
            </a:lvl5pPr>
            <a:lvl6pPr marL="2540660" indent="0">
              <a:buNone/>
              <a:defRPr sz="1800" b="1"/>
            </a:lvl6pPr>
            <a:lvl7pPr marL="3048792" indent="0">
              <a:buNone/>
              <a:defRPr sz="1800" b="1"/>
            </a:lvl7pPr>
            <a:lvl8pPr marL="3556925" indent="0">
              <a:buNone/>
              <a:defRPr sz="1800" b="1"/>
            </a:lvl8pPr>
            <a:lvl9pPr marL="4065057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5172" y="2415521"/>
            <a:ext cx="4494370" cy="4388491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00C19-8F8B-4189-8809-825A60736EB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4338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85DDA-D01C-4D7D-B099-F7A383CB6C4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1604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EFAFAB-BA68-4081-9AE4-B66BD1C0CB4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6673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397" y="303262"/>
            <a:ext cx="3345182" cy="1290629"/>
          </a:xfrm>
        </p:spPr>
        <p:txBody>
          <a:bodyPr anchor="b"/>
          <a:lstStyle>
            <a:lvl1pPr algn="r">
              <a:defRPr sz="22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5381" y="303263"/>
            <a:ext cx="5684160" cy="650074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397" y="1593892"/>
            <a:ext cx="3345182" cy="5210120"/>
          </a:xfrm>
        </p:spPr>
        <p:txBody>
          <a:bodyPr/>
          <a:lstStyle>
            <a:lvl1pPr marL="0" indent="0">
              <a:buNone/>
              <a:defRPr sz="1600"/>
            </a:lvl1pPr>
            <a:lvl2pPr marL="508132" indent="0">
              <a:buNone/>
              <a:defRPr sz="1300"/>
            </a:lvl2pPr>
            <a:lvl3pPr marL="1016264" indent="0">
              <a:buNone/>
              <a:defRPr sz="1100"/>
            </a:lvl3pPr>
            <a:lvl4pPr marL="1524396" indent="0">
              <a:buNone/>
              <a:defRPr sz="1000"/>
            </a:lvl4pPr>
            <a:lvl5pPr marL="2032528" indent="0">
              <a:buNone/>
              <a:defRPr sz="1000"/>
            </a:lvl5pPr>
            <a:lvl6pPr marL="2540660" indent="0">
              <a:buNone/>
              <a:defRPr sz="1000"/>
            </a:lvl6pPr>
            <a:lvl7pPr marL="3048792" indent="0">
              <a:buNone/>
              <a:defRPr sz="1000"/>
            </a:lvl7pPr>
            <a:lvl8pPr marL="3556925" indent="0">
              <a:buNone/>
              <a:defRPr sz="1000"/>
            </a:lvl8pPr>
            <a:lvl9pPr marL="406505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5E295-2BCE-4B9D-B741-527BB4E9C0A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988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8437C-DD61-4177-A25C-33F4BA5EF7D3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EE719-B499-4265-B7C0-317307D01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117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987" y="5331777"/>
            <a:ext cx="6100763" cy="629447"/>
          </a:xfrm>
        </p:spPr>
        <p:txBody>
          <a:bodyPr anchor="b"/>
          <a:lstStyle>
            <a:lvl1pPr algn="r">
              <a:defRPr sz="22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2987" y="680577"/>
            <a:ext cx="6100763" cy="4570095"/>
          </a:xfrm>
        </p:spPr>
        <p:txBody>
          <a:bodyPr/>
          <a:lstStyle>
            <a:lvl1pPr marL="0" indent="0">
              <a:buNone/>
              <a:defRPr sz="3600"/>
            </a:lvl1pPr>
            <a:lvl2pPr marL="508132" indent="0">
              <a:buNone/>
              <a:defRPr sz="3100"/>
            </a:lvl2pPr>
            <a:lvl3pPr marL="1016264" indent="0">
              <a:buNone/>
              <a:defRPr sz="2700"/>
            </a:lvl3pPr>
            <a:lvl4pPr marL="1524396" indent="0">
              <a:buNone/>
              <a:defRPr sz="2200"/>
            </a:lvl4pPr>
            <a:lvl5pPr marL="2032528" indent="0">
              <a:buNone/>
              <a:defRPr sz="2200"/>
            </a:lvl5pPr>
            <a:lvl6pPr marL="2540660" indent="0">
              <a:buNone/>
              <a:defRPr sz="2200"/>
            </a:lvl6pPr>
            <a:lvl7pPr marL="3048792" indent="0">
              <a:buNone/>
              <a:defRPr sz="2200"/>
            </a:lvl7pPr>
            <a:lvl8pPr marL="3556925" indent="0">
              <a:buNone/>
              <a:defRPr sz="2200"/>
            </a:lvl8pPr>
            <a:lvl9pPr marL="4065057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2987" y="5961224"/>
            <a:ext cx="6100763" cy="893918"/>
          </a:xfrm>
        </p:spPr>
        <p:txBody>
          <a:bodyPr/>
          <a:lstStyle>
            <a:lvl1pPr marL="0" indent="0">
              <a:buNone/>
              <a:defRPr sz="1600"/>
            </a:lvl1pPr>
            <a:lvl2pPr marL="508132" indent="0">
              <a:buNone/>
              <a:defRPr sz="1300"/>
            </a:lvl2pPr>
            <a:lvl3pPr marL="1016264" indent="0">
              <a:buNone/>
              <a:defRPr sz="1100"/>
            </a:lvl3pPr>
            <a:lvl4pPr marL="1524396" indent="0">
              <a:buNone/>
              <a:defRPr sz="1000"/>
            </a:lvl4pPr>
            <a:lvl5pPr marL="2032528" indent="0">
              <a:buNone/>
              <a:defRPr sz="1000"/>
            </a:lvl5pPr>
            <a:lvl6pPr marL="2540660" indent="0">
              <a:buNone/>
              <a:defRPr sz="1000"/>
            </a:lvl6pPr>
            <a:lvl7pPr marL="3048792" indent="0">
              <a:buNone/>
              <a:defRPr sz="1000"/>
            </a:lvl7pPr>
            <a:lvl8pPr marL="3556925" indent="0">
              <a:buNone/>
              <a:defRPr sz="1000"/>
            </a:lvl8pPr>
            <a:lvl9pPr marL="406505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F15B5-CFF1-4301-B50E-72A148771DF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7681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C949AA-8637-4D36-B6E6-551F06BBD68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9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50572" y="507789"/>
            <a:ext cx="2308969" cy="617809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3664" y="507789"/>
            <a:ext cx="6757442" cy="617809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F0BCD-7B31-4947-B385-D11621594B6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569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794" y="507789"/>
            <a:ext cx="8388549" cy="6259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23664" y="1438734"/>
            <a:ext cx="9235877" cy="5247146"/>
          </a:xfrm>
        </p:spPr>
        <p:txBody>
          <a:bodyPr/>
          <a:lstStyle/>
          <a:p>
            <a:r>
              <a:rPr lang="en-US"/>
              <a:t>Click icon to add table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7328" y="7278300"/>
            <a:ext cx="2033588" cy="253894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2442" y="7362931"/>
            <a:ext cx="2372519" cy="253894"/>
          </a:xfrm>
        </p:spPr>
        <p:txBody>
          <a:bodyPr/>
          <a:lstStyle>
            <a:lvl1pPr>
              <a:defRPr/>
            </a:lvl1pPr>
          </a:lstStyle>
          <a:p>
            <a:fld id="{6C75E7C6-2A67-4DEF-9A03-8328072C083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303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50" y="1898918"/>
            <a:ext cx="8769847" cy="3168387"/>
          </a:xfrm>
        </p:spPr>
        <p:txBody>
          <a:bodyPr anchor="b"/>
          <a:lstStyle>
            <a:lvl1pPr>
              <a:defRPr sz="5004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50" y="5097279"/>
            <a:ext cx="8769847" cy="1666180"/>
          </a:xfrm>
        </p:spPr>
        <p:txBody>
          <a:bodyPr/>
          <a:lstStyle>
            <a:lvl1pPr marL="0" indent="0">
              <a:buNone/>
              <a:defRPr sz="2002">
                <a:solidFill>
                  <a:schemeClr val="tx1">
                    <a:tint val="75000"/>
                  </a:schemeClr>
                </a:solidFill>
              </a:defRPr>
            </a:lvl1pPr>
            <a:lvl2pPr marL="381305" indent="0">
              <a:buNone/>
              <a:defRPr sz="1668">
                <a:solidFill>
                  <a:schemeClr val="tx1">
                    <a:tint val="75000"/>
                  </a:schemeClr>
                </a:solidFill>
              </a:defRPr>
            </a:lvl2pPr>
            <a:lvl3pPr marL="762610" indent="0">
              <a:buNone/>
              <a:defRPr sz="1501">
                <a:solidFill>
                  <a:schemeClr val="tx1">
                    <a:tint val="75000"/>
                  </a:schemeClr>
                </a:solidFill>
              </a:defRPr>
            </a:lvl3pPr>
            <a:lvl4pPr marL="1143914" indent="0">
              <a:buNone/>
              <a:defRPr sz="1334">
                <a:solidFill>
                  <a:schemeClr val="tx1">
                    <a:tint val="75000"/>
                  </a:schemeClr>
                </a:solidFill>
              </a:defRPr>
            </a:lvl4pPr>
            <a:lvl5pPr marL="1525219" indent="0">
              <a:buNone/>
              <a:defRPr sz="1334">
                <a:solidFill>
                  <a:schemeClr val="tx1">
                    <a:tint val="75000"/>
                  </a:schemeClr>
                </a:solidFill>
              </a:defRPr>
            </a:lvl5pPr>
            <a:lvl6pPr marL="1906524" indent="0">
              <a:buNone/>
              <a:defRPr sz="1334">
                <a:solidFill>
                  <a:schemeClr val="tx1">
                    <a:tint val="75000"/>
                  </a:schemeClr>
                </a:solidFill>
              </a:defRPr>
            </a:lvl6pPr>
            <a:lvl7pPr marL="2287829" indent="0">
              <a:buNone/>
              <a:defRPr sz="1334">
                <a:solidFill>
                  <a:schemeClr val="tx1">
                    <a:tint val="75000"/>
                  </a:schemeClr>
                </a:solidFill>
              </a:defRPr>
            </a:lvl7pPr>
            <a:lvl8pPr marL="2669134" indent="0">
              <a:buNone/>
              <a:defRPr sz="1334">
                <a:solidFill>
                  <a:schemeClr val="tx1">
                    <a:tint val="75000"/>
                  </a:schemeClr>
                </a:solidFill>
              </a:defRPr>
            </a:lvl8pPr>
            <a:lvl9pPr marL="3050438" indent="0">
              <a:buNone/>
              <a:defRPr sz="13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8437C-DD61-4177-A25C-33F4BA5EF7D3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EE719-B499-4265-B7C0-317307D01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733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046" y="2027627"/>
            <a:ext cx="4321374" cy="483280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18" y="2027627"/>
            <a:ext cx="4321374" cy="483280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8437C-DD61-4177-A25C-33F4BA5EF7D3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EE719-B499-4265-B7C0-317307D01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077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370" y="405526"/>
            <a:ext cx="8769847" cy="147223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0371" y="1867181"/>
            <a:ext cx="4301514" cy="915076"/>
          </a:xfrm>
        </p:spPr>
        <p:txBody>
          <a:bodyPr anchor="b"/>
          <a:lstStyle>
            <a:lvl1pPr marL="0" indent="0">
              <a:buNone/>
              <a:defRPr sz="2002" b="1"/>
            </a:lvl1pPr>
            <a:lvl2pPr marL="381305" indent="0">
              <a:buNone/>
              <a:defRPr sz="1668" b="1"/>
            </a:lvl2pPr>
            <a:lvl3pPr marL="762610" indent="0">
              <a:buNone/>
              <a:defRPr sz="1501" b="1"/>
            </a:lvl3pPr>
            <a:lvl4pPr marL="1143914" indent="0">
              <a:buNone/>
              <a:defRPr sz="1334" b="1"/>
            </a:lvl4pPr>
            <a:lvl5pPr marL="1525219" indent="0">
              <a:buNone/>
              <a:defRPr sz="1334" b="1"/>
            </a:lvl5pPr>
            <a:lvl6pPr marL="1906524" indent="0">
              <a:buNone/>
              <a:defRPr sz="1334" b="1"/>
            </a:lvl6pPr>
            <a:lvl7pPr marL="2287829" indent="0">
              <a:buNone/>
              <a:defRPr sz="1334" b="1"/>
            </a:lvl7pPr>
            <a:lvl8pPr marL="2669134" indent="0">
              <a:buNone/>
              <a:defRPr sz="1334" b="1"/>
            </a:lvl8pPr>
            <a:lvl9pPr marL="3050438" indent="0">
              <a:buNone/>
              <a:defRPr sz="133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371" y="2782257"/>
            <a:ext cx="4301514" cy="40922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19" y="1867181"/>
            <a:ext cx="4322698" cy="915076"/>
          </a:xfrm>
        </p:spPr>
        <p:txBody>
          <a:bodyPr anchor="b"/>
          <a:lstStyle>
            <a:lvl1pPr marL="0" indent="0">
              <a:buNone/>
              <a:defRPr sz="2002" b="1"/>
            </a:lvl1pPr>
            <a:lvl2pPr marL="381305" indent="0">
              <a:buNone/>
              <a:defRPr sz="1668" b="1"/>
            </a:lvl2pPr>
            <a:lvl3pPr marL="762610" indent="0">
              <a:buNone/>
              <a:defRPr sz="1501" b="1"/>
            </a:lvl3pPr>
            <a:lvl4pPr marL="1143914" indent="0">
              <a:buNone/>
              <a:defRPr sz="1334" b="1"/>
            </a:lvl4pPr>
            <a:lvl5pPr marL="1525219" indent="0">
              <a:buNone/>
              <a:defRPr sz="1334" b="1"/>
            </a:lvl5pPr>
            <a:lvl6pPr marL="1906524" indent="0">
              <a:buNone/>
              <a:defRPr sz="1334" b="1"/>
            </a:lvl6pPr>
            <a:lvl7pPr marL="2287829" indent="0">
              <a:buNone/>
              <a:defRPr sz="1334" b="1"/>
            </a:lvl7pPr>
            <a:lvl8pPr marL="2669134" indent="0">
              <a:buNone/>
              <a:defRPr sz="1334" b="1"/>
            </a:lvl8pPr>
            <a:lvl9pPr marL="3050438" indent="0">
              <a:buNone/>
              <a:defRPr sz="133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19" y="2782257"/>
            <a:ext cx="4322698" cy="40922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8437C-DD61-4177-A25C-33F4BA5EF7D3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EE719-B499-4265-B7C0-317307D01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244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8437C-DD61-4177-A25C-33F4BA5EF7D3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EE719-B499-4265-B7C0-317307D01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08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8437C-DD61-4177-A25C-33F4BA5EF7D3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EE719-B499-4265-B7C0-317307D01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04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371" y="507788"/>
            <a:ext cx="3279424" cy="1777259"/>
          </a:xfrm>
        </p:spPr>
        <p:txBody>
          <a:bodyPr anchor="b"/>
          <a:lstStyle>
            <a:lvl1pPr>
              <a:defRPr sz="266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2698" y="1096682"/>
            <a:ext cx="5147519" cy="5412883"/>
          </a:xfrm>
        </p:spPr>
        <p:txBody>
          <a:bodyPr/>
          <a:lstStyle>
            <a:lvl1pPr>
              <a:defRPr sz="2669"/>
            </a:lvl1pPr>
            <a:lvl2pPr>
              <a:defRPr sz="2335"/>
            </a:lvl2pPr>
            <a:lvl3pPr>
              <a:defRPr sz="2002"/>
            </a:lvl3pPr>
            <a:lvl4pPr>
              <a:defRPr sz="1668"/>
            </a:lvl4pPr>
            <a:lvl5pPr>
              <a:defRPr sz="1668"/>
            </a:lvl5pPr>
            <a:lvl6pPr>
              <a:defRPr sz="1668"/>
            </a:lvl6pPr>
            <a:lvl7pPr>
              <a:defRPr sz="1668"/>
            </a:lvl7pPr>
            <a:lvl8pPr>
              <a:defRPr sz="1668"/>
            </a:lvl8pPr>
            <a:lvl9pPr>
              <a:defRPr sz="166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0371" y="2285048"/>
            <a:ext cx="3279424" cy="4233333"/>
          </a:xfrm>
        </p:spPr>
        <p:txBody>
          <a:bodyPr/>
          <a:lstStyle>
            <a:lvl1pPr marL="0" indent="0">
              <a:buNone/>
              <a:defRPr sz="1334"/>
            </a:lvl1pPr>
            <a:lvl2pPr marL="381305" indent="0">
              <a:buNone/>
              <a:defRPr sz="1168"/>
            </a:lvl2pPr>
            <a:lvl3pPr marL="762610" indent="0">
              <a:buNone/>
              <a:defRPr sz="1001"/>
            </a:lvl3pPr>
            <a:lvl4pPr marL="1143914" indent="0">
              <a:buNone/>
              <a:defRPr sz="834"/>
            </a:lvl4pPr>
            <a:lvl5pPr marL="1525219" indent="0">
              <a:buNone/>
              <a:defRPr sz="834"/>
            </a:lvl5pPr>
            <a:lvl6pPr marL="1906524" indent="0">
              <a:buNone/>
              <a:defRPr sz="834"/>
            </a:lvl6pPr>
            <a:lvl7pPr marL="2287829" indent="0">
              <a:buNone/>
              <a:defRPr sz="834"/>
            </a:lvl7pPr>
            <a:lvl8pPr marL="2669134" indent="0">
              <a:buNone/>
              <a:defRPr sz="834"/>
            </a:lvl8pPr>
            <a:lvl9pPr marL="3050438" indent="0">
              <a:buNone/>
              <a:defRPr sz="83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8437C-DD61-4177-A25C-33F4BA5EF7D3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EE719-B499-4265-B7C0-317307D01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103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371" y="507788"/>
            <a:ext cx="3279424" cy="1777259"/>
          </a:xfrm>
        </p:spPr>
        <p:txBody>
          <a:bodyPr anchor="b"/>
          <a:lstStyle>
            <a:lvl1pPr>
              <a:defRPr sz="266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22698" y="1096682"/>
            <a:ext cx="5147519" cy="5412883"/>
          </a:xfrm>
        </p:spPr>
        <p:txBody>
          <a:bodyPr/>
          <a:lstStyle>
            <a:lvl1pPr marL="0" indent="0">
              <a:buNone/>
              <a:defRPr sz="2669"/>
            </a:lvl1pPr>
            <a:lvl2pPr marL="381305" indent="0">
              <a:buNone/>
              <a:defRPr sz="2335"/>
            </a:lvl2pPr>
            <a:lvl3pPr marL="762610" indent="0">
              <a:buNone/>
              <a:defRPr sz="2002"/>
            </a:lvl3pPr>
            <a:lvl4pPr marL="1143914" indent="0">
              <a:buNone/>
              <a:defRPr sz="1668"/>
            </a:lvl4pPr>
            <a:lvl5pPr marL="1525219" indent="0">
              <a:buNone/>
              <a:defRPr sz="1668"/>
            </a:lvl5pPr>
            <a:lvl6pPr marL="1906524" indent="0">
              <a:buNone/>
              <a:defRPr sz="1668"/>
            </a:lvl6pPr>
            <a:lvl7pPr marL="2287829" indent="0">
              <a:buNone/>
              <a:defRPr sz="1668"/>
            </a:lvl7pPr>
            <a:lvl8pPr marL="2669134" indent="0">
              <a:buNone/>
              <a:defRPr sz="1668"/>
            </a:lvl8pPr>
            <a:lvl9pPr marL="3050438" indent="0">
              <a:buNone/>
              <a:defRPr sz="1668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0371" y="2285048"/>
            <a:ext cx="3279424" cy="4233333"/>
          </a:xfrm>
        </p:spPr>
        <p:txBody>
          <a:bodyPr/>
          <a:lstStyle>
            <a:lvl1pPr marL="0" indent="0">
              <a:buNone/>
              <a:defRPr sz="1334"/>
            </a:lvl1pPr>
            <a:lvl2pPr marL="381305" indent="0">
              <a:buNone/>
              <a:defRPr sz="1168"/>
            </a:lvl2pPr>
            <a:lvl3pPr marL="762610" indent="0">
              <a:buNone/>
              <a:defRPr sz="1001"/>
            </a:lvl3pPr>
            <a:lvl4pPr marL="1143914" indent="0">
              <a:buNone/>
              <a:defRPr sz="834"/>
            </a:lvl4pPr>
            <a:lvl5pPr marL="1525219" indent="0">
              <a:buNone/>
              <a:defRPr sz="834"/>
            </a:lvl5pPr>
            <a:lvl6pPr marL="1906524" indent="0">
              <a:buNone/>
              <a:defRPr sz="834"/>
            </a:lvl6pPr>
            <a:lvl7pPr marL="2287829" indent="0">
              <a:buNone/>
              <a:defRPr sz="834"/>
            </a:lvl7pPr>
            <a:lvl8pPr marL="2669134" indent="0">
              <a:buNone/>
              <a:defRPr sz="834"/>
            </a:lvl8pPr>
            <a:lvl9pPr marL="3050438" indent="0">
              <a:buNone/>
              <a:defRPr sz="83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8437C-DD61-4177-A25C-33F4BA5EF7D3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EE719-B499-4265-B7C0-317307D01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20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9046" y="405526"/>
            <a:ext cx="8769847" cy="1472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046" y="2027627"/>
            <a:ext cx="8769847" cy="4832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9046" y="7059669"/>
            <a:ext cx="2287786" cy="405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8437C-DD61-4177-A25C-33F4BA5EF7D3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8130" y="7059669"/>
            <a:ext cx="3431679" cy="405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81106" y="7059669"/>
            <a:ext cx="2287786" cy="405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EE719-B499-4265-B7C0-317307D01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87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762610" rtl="0" eaLnBrk="1" latinLnBrk="0" hangingPunct="1">
        <a:lnSpc>
          <a:spcPct val="90000"/>
        </a:lnSpc>
        <a:spcBef>
          <a:spcPct val="0"/>
        </a:spcBef>
        <a:buNone/>
        <a:defRPr sz="36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652" indent="-190652" algn="l" defTabSz="762610" rtl="0" eaLnBrk="1" latinLnBrk="0" hangingPunct="1">
        <a:lnSpc>
          <a:spcPct val="90000"/>
        </a:lnSpc>
        <a:spcBef>
          <a:spcPts val="834"/>
        </a:spcBef>
        <a:buFont typeface="Arial" panose="020B0604020202020204" pitchFamily="34" charset="0"/>
        <a:buChar char="•"/>
        <a:defRPr sz="2335" kern="1200">
          <a:solidFill>
            <a:schemeClr val="tx1"/>
          </a:solidFill>
          <a:latin typeface="+mn-lt"/>
          <a:ea typeface="+mn-ea"/>
          <a:cs typeface="+mn-cs"/>
        </a:defRPr>
      </a:lvl1pPr>
      <a:lvl2pPr marL="571957" indent="-190652" algn="l" defTabSz="76261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2" kern="1200">
          <a:solidFill>
            <a:schemeClr val="tx1"/>
          </a:solidFill>
          <a:latin typeface="+mn-lt"/>
          <a:ea typeface="+mn-ea"/>
          <a:cs typeface="+mn-cs"/>
        </a:defRPr>
      </a:lvl2pPr>
      <a:lvl3pPr marL="953262" indent="-190652" algn="l" defTabSz="76261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8" kern="1200">
          <a:solidFill>
            <a:schemeClr val="tx1"/>
          </a:solidFill>
          <a:latin typeface="+mn-lt"/>
          <a:ea typeface="+mn-ea"/>
          <a:cs typeface="+mn-cs"/>
        </a:defRPr>
      </a:lvl3pPr>
      <a:lvl4pPr marL="1334567" indent="-190652" algn="l" defTabSz="76261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4pPr>
      <a:lvl5pPr marL="1715872" indent="-190652" algn="l" defTabSz="76261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5pPr>
      <a:lvl6pPr marL="2097176" indent="-190652" algn="l" defTabSz="76261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6pPr>
      <a:lvl7pPr marL="2478481" indent="-190652" algn="l" defTabSz="76261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7pPr>
      <a:lvl8pPr marL="2859786" indent="-190652" algn="l" defTabSz="76261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8pPr>
      <a:lvl9pPr marL="3241091" indent="-190652" algn="l" defTabSz="76261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2610" rtl="0" eaLnBrk="1" latinLnBrk="0" hangingPunct="1">
        <a:defRPr sz="1501" kern="1200">
          <a:solidFill>
            <a:schemeClr val="tx1"/>
          </a:solidFill>
          <a:latin typeface="+mn-lt"/>
          <a:ea typeface="+mn-ea"/>
          <a:cs typeface="+mn-cs"/>
        </a:defRPr>
      </a:lvl1pPr>
      <a:lvl2pPr marL="381305" algn="l" defTabSz="762610" rtl="0" eaLnBrk="1" latinLnBrk="0" hangingPunct="1">
        <a:defRPr sz="1501" kern="1200">
          <a:solidFill>
            <a:schemeClr val="tx1"/>
          </a:solidFill>
          <a:latin typeface="+mn-lt"/>
          <a:ea typeface="+mn-ea"/>
          <a:cs typeface="+mn-cs"/>
        </a:defRPr>
      </a:lvl2pPr>
      <a:lvl3pPr marL="762610" algn="l" defTabSz="762610" rtl="0" eaLnBrk="1" latinLnBrk="0" hangingPunct="1">
        <a:defRPr sz="1501" kern="1200">
          <a:solidFill>
            <a:schemeClr val="tx1"/>
          </a:solidFill>
          <a:latin typeface="+mn-lt"/>
          <a:ea typeface="+mn-ea"/>
          <a:cs typeface="+mn-cs"/>
        </a:defRPr>
      </a:lvl3pPr>
      <a:lvl4pPr marL="1143914" algn="l" defTabSz="762610" rtl="0" eaLnBrk="1" latinLnBrk="0" hangingPunct="1">
        <a:defRPr sz="1501" kern="1200">
          <a:solidFill>
            <a:schemeClr val="tx1"/>
          </a:solidFill>
          <a:latin typeface="+mn-lt"/>
          <a:ea typeface="+mn-ea"/>
          <a:cs typeface="+mn-cs"/>
        </a:defRPr>
      </a:lvl4pPr>
      <a:lvl5pPr marL="1525219" algn="l" defTabSz="762610" rtl="0" eaLnBrk="1" latinLnBrk="0" hangingPunct="1">
        <a:defRPr sz="1501" kern="1200">
          <a:solidFill>
            <a:schemeClr val="tx1"/>
          </a:solidFill>
          <a:latin typeface="+mn-lt"/>
          <a:ea typeface="+mn-ea"/>
          <a:cs typeface="+mn-cs"/>
        </a:defRPr>
      </a:lvl5pPr>
      <a:lvl6pPr marL="1906524" algn="l" defTabSz="762610" rtl="0" eaLnBrk="1" latinLnBrk="0" hangingPunct="1">
        <a:defRPr sz="1501" kern="1200">
          <a:solidFill>
            <a:schemeClr val="tx1"/>
          </a:solidFill>
          <a:latin typeface="+mn-lt"/>
          <a:ea typeface="+mn-ea"/>
          <a:cs typeface="+mn-cs"/>
        </a:defRPr>
      </a:lvl6pPr>
      <a:lvl7pPr marL="2287829" algn="l" defTabSz="762610" rtl="0" eaLnBrk="1" latinLnBrk="0" hangingPunct="1">
        <a:defRPr sz="1501" kern="1200">
          <a:solidFill>
            <a:schemeClr val="tx1"/>
          </a:solidFill>
          <a:latin typeface="+mn-lt"/>
          <a:ea typeface="+mn-ea"/>
          <a:cs typeface="+mn-cs"/>
        </a:defRPr>
      </a:lvl7pPr>
      <a:lvl8pPr marL="2669134" algn="l" defTabSz="762610" rtl="0" eaLnBrk="1" latinLnBrk="0" hangingPunct="1">
        <a:defRPr sz="1501" kern="1200">
          <a:solidFill>
            <a:schemeClr val="tx1"/>
          </a:solidFill>
          <a:latin typeface="+mn-lt"/>
          <a:ea typeface="+mn-ea"/>
          <a:cs typeface="+mn-cs"/>
        </a:defRPr>
      </a:lvl8pPr>
      <a:lvl9pPr marL="3050438" algn="l" defTabSz="762610" rtl="0" eaLnBrk="1" latinLnBrk="0" hangingPunct="1">
        <a:defRPr sz="15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3" name="Group 79"/>
          <p:cNvGrpSpPr>
            <a:grpSpLocks/>
          </p:cNvGrpSpPr>
          <p:nvPr/>
        </p:nvGrpSpPr>
        <p:grpSpPr bwMode="auto">
          <a:xfrm>
            <a:off x="762595" y="761683"/>
            <a:ext cx="9405343" cy="289157"/>
            <a:chOff x="2448" y="384"/>
            <a:chExt cx="3312" cy="212"/>
          </a:xfrm>
        </p:grpSpPr>
        <p:sp>
          <p:nvSpPr>
            <p:cNvPr id="1101" name="Rectangle 77"/>
            <p:cNvSpPr>
              <a:spLocks noChangeArrowheads="1"/>
            </p:cNvSpPr>
            <p:nvPr userDrawn="1"/>
          </p:nvSpPr>
          <p:spPr bwMode="gray">
            <a:xfrm>
              <a:off x="2448" y="384"/>
              <a:ext cx="3312" cy="96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tint val="0"/>
                    <a:invGamma/>
                    <a:alpha val="0"/>
                  </a:srgbClr>
                </a:gs>
                <a:gs pos="100000">
                  <a:srgbClr val="969696">
                    <a:alpha val="27000"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EG" sz="1800" kern="1200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02" name="Rectangle 78"/>
            <p:cNvSpPr>
              <a:spLocks noChangeArrowheads="1"/>
            </p:cNvSpPr>
            <p:nvPr userDrawn="1"/>
          </p:nvSpPr>
          <p:spPr bwMode="gray">
            <a:xfrm>
              <a:off x="2448" y="500"/>
              <a:ext cx="3312" cy="96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tint val="0"/>
                    <a:invGamma/>
                    <a:alpha val="0"/>
                  </a:srgbClr>
                </a:gs>
                <a:gs pos="100000">
                  <a:srgbClr val="969696">
                    <a:alpha val="27000"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EG" sz="1800" kern="1200"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3664" y="1438734"/>
            <a:ext cx="9235877" cy="5247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626" tIns="50813" rIns="101626" bIns="508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847328" y="7278300"/>
            <a:ext cx="2033588" cy="25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626" tIns="50813" rIns="101626" bIns="50813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982442" y="7362931"/>
            <a:ext cx="2372519" cy="25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626" tIns="50813" rIns="101626" bIns="50813" numCol="1" anchor="t" anchorCtr="0" compatLnSpc="1">
            <a:prstTxWarp prst="textNoShape">
              <a:avLst/>
            </a:prstTxWarp>
          </a:bodyPr>
          <a:lstStyle>
            <a:lvl1pPr algn="ctr">
              <a:defRPr sz="13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3051F0-3E62-43E1-8734-087D5F814831}" type="slidenum">
              <a:rPr lang="en-US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016794" y="507789"/>
            <a:ext cx="8388549" cy="62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626" tIns="50813" rIns="101626" bIns="508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grpSp>
        <p:nvGrpSpPr>
          <p:cNvPr id="1097" name="Group 73"/>
          <p:cNvGrpSpPr>
            <a:grpSpLocks/>
          </p:cNvGrpSpPr>
          <p:nvPr/>
        </p:nvGrpSpPr>
        <p:grpSpPr bwMode="auto">
          <a:xfrm>
            <a:off x="400716" y="507788"/>
            <a:ext cx="593130" cy="677051"/>
            <a:chOff x="4128" y="1920"/>
            <a:chExt cx="1010" cy="1104"/>
          </a:xfrm>
        </p:grpSpPr>
        <p:sp>
          <p:nvSpPr>
            <p:cNvPr id="1093" name="Freeform 69"/>
            <p:cNvSpPr>
              <a:spLocks/>
            </p:cNvSpPr>
            <p:nvPr userDrawn="1"/>
          </p:nvSpPr>
          <p:spPr bwMode="gray">
            <a:xfrm>
              <a:off x="4128" y="1920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EG" sz="1800" kern="1200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94" name="Freeform 70"/>
            <p:cNvSpPr>
              <a:spLocks/>
            </p:cNvSpPr>
            <p:nvPr userDrawn="1"/>
          </p:nvSpPr>
          <p:spPr bwMode="gray">
            <a:xfrm rot="5400000">
              <a:off x="4129" y="2495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EG" sz="1800" kern="1200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95" name="Freeform 71"/>
            <p:cNvSpPr>
              <a:spLocks/>
            </p:cNvSpPr>
            <p:nvPr userDrawn="1"/>
          </p:nvSpPr>
          <p:spPr bwMode="gray">
            <a:xfrm>
              <a:off x="4608" y="1920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EG" sz="1800" kern="1200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96" name="Freeform 72"/>
            <p:cNvSpPr>
              <a:spLocks/>
            </p:cNvSpPr>
            <p:nvPr userDrawn="1"/>
          </p:nvSpPr>
          <p:spPr bwMode="gray">
            <a:xfrm rot="5400000">
              <a:off x="4609" y="2495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EG" sz="1800" kern="1200"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0602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</p:sldLayoutIdLst>
  <p:hf sldNum="0" hdr="0" dt="0"/>
  <p:txStyles>
    <p:titleStyle>
      <a:lvl1pPr algn="l" rtl="1" eaLnBrk="1" fontAlgn="base" hangingPunct="1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</a:defRPr>
      </a:lvl5pPr>
      <a:lvl6pPr marL="508132" algn="l" rtl="1" eaLnBrk="1" fontAlgn="base" hangingPunct="1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</a:defRPr>
      </a:lvl6pPr>
      <a:lvl7pPr marL="1016264" algn="l" rtl="1" eaLnBrk="1" fontAlgn="base" hangingPunct="1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</a:defRPr>
      </a:lvl7pPr>
      <a:lvl8pPr marL="1524396" algn="l" rtl="1" eaLnBrk="1" fontAlgn="base" hangingPunct="1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</a:defRPr>
      </a:lvl8pPr>
      <a:lvl9pPr marL="2032528" algn="l" rtl="1" eaLnBrk="1" fontAlgn="base" hangingPunct="1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</a:defRPr>
      </a:lvl9pPr>
    </p:titleStyle>
    <p:bodyStyle>
      <a:lvl1pPr marL="381099" indent="-381099" algn="r" rtl="1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825715" indent="-317583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700">
          <a:solidFill>
            <a:schemeClr val="tx1"/>
          </a:solidFill>
          <a:latin typeface="+mn-lt"/>
        </a:defRPr>
      </a:lvl2pPr>
      <a:lvl3pPr marL="1270330" indent="-254066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n-lt"/>
        </a:defRPr>
      </a:lvl3pPr>
      <a:lvl4pPr marL="1778462" indent="-254066" algn="r" rtl="1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286594" indent="-254066" algn="r" rtl="1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794726" indent="-254066" algn="r" rtl="1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3302859" indent="-254066" algn="r" rtl="1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810991" indent="-254066" algn="r" rtl="1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4319123" indent="-254066" algn="r" rtl="1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ar-EG"/>
      </a:defPPr>
      <a:lvl1pPr marL="0" algn="r" defTabSz="1016264" rtl="1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8132" algn="r" defTabSz="1016264" rtl="1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6264" algn="r" defTabSz="1016264" rtl="1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4396" algn="r" defTabSz="1016264" rtl="1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2528" algn="r" defTabSz="1016264" rtl="1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0660" algn="r" defTabSz="1016264" rtl="1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8792" algn="r" defTabSz="1016264" rtl="1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6925" algn="r" defTabSz="1016264" rtl="1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5057" algn="r" defTabSz="1016264" rtl="1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er.android.com/training/basics/data-storage/index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er.android.com/training/basics/data-storage/index.html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962642" y="2448828"/>
            <a:ext cx="7325968" cy="1015577"/>
          </a:xfrm>
        </p:spPr>
        <p:txBody>
          <a:bodyPr/>
          <a:lstStyle/>
          <a:p>
            <a:pPr algn="l" rtl="0"/>
            <a:r>
              <a:rPr lang="en-US" dirty="0"/>
              <a:t>Mobile Application </a:t>
            </a:r>
            <a:r>
              <a:rPr lang="en-US" dirty="0" smtClean="0"/>
              <a:t>Development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FF0000"/>
                </a:solidFill>
              </a:rPr>
              <a:t>Chapter </a:t>
            </a:r>
            <a:r>
              <a:rPr lang="en-US" dirty="0" smtClean="0">
                <a:solidFill>
                  <a:srgbClr val="FF0000"/>
                </a:solidFill>
              </a:rPr>
              <a:t>5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[</a:t>
            </a:r>
            <a:r>
              <a:rPr lang="en-US" sz="2000" dirty="0" smtClean="0"/>
              <a:t>Persistent Data in Android</a:t>
            </a:r>
            <a:r>
              <a:rPr lang="en-US" sz="2200" dirty="0" smtClean="0"/>
              <a:t>]</a:t>
            </a:r>
            <a:endParaRPr lang="en-US" sz="2200" dirty="0"/>
          </a:p>
        </p:txBody>
      </p:sp>
      <p:grpSp>
        <p:nvGrpSpPr>
          <p:cNvPr id="72711" name="Group 7"/>
          <p:cNvGrpSpPr>
            <a:grpSpLocks/>
          </p:cNvGrpSpPr>
          <p:nvPr/>
        </p:nvGrpSpPr>
        <p:grpSpPr bwMode="auto">
          <a:xfrm>
            <a:off x="2462529" y="3131361"/>
            <a:ext cx="593130" cy="677051"/>
            <a:chOff x="4128" y="1920"/>
            <a:chExt cx="1010" cy="1104"/>
          </a:xfrm>
        </p:grpSpPr>
        <p:sp>
          <p:nvSpPr>
            <p:cNvPr id="72712" name="Freeform 8"/>
            <p:cNvSpPr>
              <a:spLocks/>
            </p:cNvSpPr>
            <p:nvPr/>
          </p:nvSpPr>
          <p:spPr bwMode="gray">
            <a:xfrm>
              <a:off x="4128" y="1920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EG" sz="2000" kern="1200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2713" name="Freeform 9"/>
            <p:cNvSpPr>
              <a:spLocks/>
            </p:cNvSpPr>
            <p:nvPr/>
          </p:nvSpPr>
          <p:spPr bwMode="gray">
            <a:xfrm rot="5400000">
              <a:off x="4129" y="2495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EG" sz="2000" kern="1200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2714" name="Freeform 10"/>
            <p:cNvSpPr>
              <a:spLocks/>
            </p:cNvSpPr>
            <p:nvPr/>
          </p:nvSpPr>
          <p:spPr bwMode="gray">
            <a:xfrm>
              <a:off x="4608" y="1920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EG" sz="2000" kern="1200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2715" name="Freeform 11"/>
            <p:cNvSpPr>
              <a:spLocks/>
            </p:cNvSpPr>
            <p:nvPr/>
          </p:nvSpPr>
          <p:spPr bwMode="gray">
            <a:xfrm rot="5400000">
              <a:off x="4609" y="2495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EG" sz="2000" kern="1200"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IT448-Fall 2017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48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101450" tIns="50725" rIns="101450" bIns="507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From </a:t>
            </a:r>
            <a:r>
              <a:rPr lang="en-US" sz="1200" b="0" i="1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Learning Mobile App Development</a:t>
            </a:r>
            <a:r>
              <a:rPr lang="en-US"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by Jakob Iversen and Michael Eierman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(ISBN: 032194786X) Copyright © 2014 Pearson Education, Inc. All rights reserved.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1170383" y="1979611"/>
            <a:ext cx="7793831" cy="3477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Create the Data Source Class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 Contact class is a very simple class.</a:t>
            </a: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After the Contact class has been created, you can now code the insert and update methods in the ContactDataSource class. (Listing 5.4).</a:t>
            </a: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two methods are very similar. The primary difference is that the  updateContact method uses the Contact ID to overwrite values in the Contact table.</a:t>
            </a: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 insertContact method just inserts contact data and the database inserts the ID because the  _id field was declared as an autoincrement field.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101450" tIns="50725" rIns="101450" bIns="507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From </a:t>
            </a:r>
            <a:r>
              <a:rPr lang="en-US" sz="1200" b="0" i="1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Learning Mobile App Development</a:t>
            </a:r>
            <a:r>
              <a:rPr lang="en-US"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by Jakob Iversen and Michael Eierman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(ISBN: 032194786X) Copyright © 2014 Pearson Education, Inc. All rights reserved.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x="788891" y="1903411"/>
            <a:ext cx="8741568" cy="35394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Similarity of Two Methods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Boolean variable is declared and assigned the value false.</a:t>
            </a:r>
          </a:p>
          <a:p>
            <a:pPr marL="800100" marR="0" lvl="1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 ContentValues object is used to store a set of key/value pairs that are used to assign contact data to the correct field in the table. </a:t>
            </a:r>
          </a:p>
          <a:p>
            <a:pPr marL="800100" marR="0" lvl="1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values for the table are retrieved from the Contact object, associated with the correct field, and inserted into the  ContentValues object. </a:t>
            </a:r>
          </a:p>
          <a:p>
            <a:pPr marL="800100" marR="0" lvl="1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101450" tIns="50725" rIns="101450" bIns="507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From </a:t>
            </a:r>
            <a:r>
              <a:rPr lang="en-US" sz="1200" b="0" i="1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Learning Mobile App Development</a:t>
            </a:r>
            <a:r>
              <a:rPr lang="en-US"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by Jakob Iversen and Michael Eierman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(ISBN: 032194786X) Copyright © 2014 Pearson Education, Inc. All rights reserved.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770306" y="1293812"/>
            <a:ext cx="8741568" cy="44627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sng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Similarity of Two Methods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database’s insert method is called and passed the name of the table and values to insert.</a:t>
            </a:r>
          </a:p>
          <a:p>
            <a:pPr marL="800100" marR="0" lvl="1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the method throws an exception, the return value is already set to false, so we don’t have to do anything. </a:t>
            </a:r>
          </a:p>
          <a:p>
            <a:pPr marL="800100" marR="0" lvl="1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update procedure needs the contact’s ID to correctly update the table. </a:t>
            </a:r>
          </a:p>
          <a:p>
            <a:pPr marL="800100" marR="0" lvl="1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database’s update method is called to place the changes in the database. </a:t>
            </a:r>
          </a:p>
          <a:p>
            <a:pPr marL="800100" marR="0" lvl="1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101450" tIns="50725" rIns="101450" bIns="507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From </a:t>
            </a:r>
            <a:r>
              <a:rPr lang="en-US" sz="1200" b="0" i="1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Learning Mobile App Development</a:t>
            </a:r>
            <a:r>
              <a:rPr lang="en-US"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by Jakob Iversen and Michael Eierman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(ISBN: 032194786X) Copyright © 2014 Pearson Education, Inc. All rights reserved.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762000" y="2208211"/>
            <a:ext cx="8741568" cy="25545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Using the Database:</a:t>
            </a:r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sng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three classes: Contact ,  ContactDBHelper , and  ContactDataSource , are used in the ContactActivity class to implement the saving of contact data to the database.</a:t>
            </a:r>
          </a:p>
          <a:p>
            <a:pPr marL="800100" marR="0" lvl="1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first step is to provide an association between the  ContactActivity class and a  Contact object.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101450" tIns="50725" rIns="101450" bIns="507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From </a:t>
            </a:r>
            <a:r>
              <a:rPr lang="en-US" sz="1200" b="0" i="1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Learning Mobile App Development</a:t>
            </a:r>
            <a:r>
              <a:rPr lang="en-US"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by Jakob Iversen and Michael Eierman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(ISBN: 032194786X) Copyright © 2014 Pearson Education, Inc. All rights reserved.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762000" y="1598612"/>
            <a:ext cx="8741568" cy="37856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Using the Database:</a:t>
            </a:r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sng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Next associate the  currentContact variable with a new  Contact object by entering the following code as the last line in the onCreate method:  currentContact =  new Contact() ; </a:t>
            </a:r>
          </a:p>
          <a:p>
            <a:pPr marL="800100" marR="0" lvl="1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final step in modifying existing code is to add a line of code in the didFinishDatePickerDialog method to store the selected birthday in the Contact object. </a:t>
            </a:r>
          </a:p>
          <a:p>
            <a:pPr marL="800100" marR="0" lvl="1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 the following line of code as the last line of code in that method: currentContact .setBirthday(selectedTime)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101450" tIns="50725" rIns="101450" bIns="507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From </a:t>
            </a:r>
            <a:r>
              <a:rPr lang="en-US" sz="1200" b="0" i="1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Learning Mobile App Development</a:t>
            </a:r>
            <a:r>
              <a:rPr lang="en-US"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by Jakob Iversen and Michael Eierman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(ISBN: 032194786X) Copyright © 2014 Pearson Education, Inc. All rights reserved.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664368" y="455612"/>
            <a:ext cx="9038897" cy="45243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Capture User-Entered Data: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first new method needed is used to capture the user data as it’s typed and store it in the currentContact object.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start, enter the following line of code after all the other init methods in the  onCreate method: initTextChangedEvents ( ) ;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Next, create a new method in the  ContactActivity class called  initTextChangedEvents ( ) .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Place this method after the other init methods currently in the class. Enter the code in Listing  5.5  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Listing  5.5 is not the complete method. A listener has to be added for all the other  EditTexts in the layout.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101450" tIns="50725" rIns="101450" bIns="507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From </a:t>
            </a:r>
            <a:r>
              <a:rPr lang="en-US" sz="1200" b="0" i="1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Learning Mobile App Development</a:t>
            </a:r>
            <a:r>
              <a:rPr lang="en-US"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by Jakob Iversen and Michael Eierman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(ISBN: 032194786X) Copyright © 2014 Pearson Education, Inc. All rights reserved.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664368" y="1217612"/>
            <a:ext cx="9038897" cy="440120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code is essentially the same for each 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EditText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reference to the Contact Name 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EditText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assigned to the variable 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contactName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800100" marR="0" lvl="1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TextChangedListener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added to the 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EditText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creating a new 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TextWatcher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object. </a:t>
            </a:r>
          </a:p>
          <a:p>
            <a:pPr marL="800100" marR="0" lvl="1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afterTextChanged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method is a required method for the 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TextWatch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object.</a:t>
            </a:r>
          </a:p>
          <a:p>
            <a:pPr marL="800100" marR="0" lvl="1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code is executed when the user ends editing of the 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EditText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800100" marR="0" lvl="1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beforeTextChanged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method is a required 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TextWatcher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method.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101450" tIns="50725" rIns="101450" bIns="507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From </a:t>
            </a:r>
            <a:r>
              <a:rPr lang="en-US" sz="1200" b="0" i="1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Learning Mobile App Development</a:t>
            </a:r>
            <a:r>
              <a:rPr lang="en-US"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by Jakob Iversen and Michael Eierman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(ISBN: 032194786X) Copyright © 2014 Pearson Education, Inc. All rights reserved.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x="664368" y="1141412"/>
            <a:ext cx="9038897" cy="501675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code is essentially the same for each  EditText. </a:t>
            </a:r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 onTextChanged method is also a required  TextWatcher method. </a:t>
            </a: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pattern repeats for another  EditText in the layout, except that value is assigned to a different attribute of the  currentContact object.</a:t>
            </a:r>
          </a:p>
          <a:p>
            <a:pPr marL="800100" marR="0" lvl="1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code gets the value entered into the  editAddress EditText , converts it to a string, and sets the  streetAddress attribute of the  currentContact object to that value.</a:t>
            </a:r>
          </a:p>
          <a:p>
            <a:pPr marL="800100" marR="0" lvl="1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code needs to be repeated for the remaining  EditText s in the activity_contact.xml file. </a:t>
            </a:r>
          </a:p>
          <a:p>
            <a:pPr marL="800100" marR="0" lvl="1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Next set the phone number EditText s to autoformat the number as it’s typed.   Finally,  add initTextChangedEvents(); to the onCreate method.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101450" tIns="50725" rIns="101450" bIns="507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From </a:t>
            </a:r>
            <a:r>
              <a:rPr lang="en-US" sz="1200" b="0" i="1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Learning Mobile App Development</a:t>
            </a:r>
            <a:r>
              <a:rPr lang="en-US"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by Jakob Iversen and Michael Eierman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(ISBN: 032194786X) Copyright © 2014 Pearson Education, Inc. All rights reserved.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563725" y="1329223"/>
            <a:ext cx="9038897" cy="49552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Save User-Entered Data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 intTextChangedEvents method sets the stage for saving the contact’s data. </a:t>
            </a:r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sets the  EditText s to update the  ContactActivity ’s contact object with any changes users make as they make them. </a:t>
            </a:r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that is left is to pass that object to the insert or update method in the ContactDataSource class so that the changes can be stored in the database. </a:t>
            </a:r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initialization of the Save button is similar to the initialization of all the other buttons coded.</a:t>
            </a:r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101450" tIns="50725" rIns="101450" bIns="507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From </a:t>
            </a:r>
            <a:r>
              <a:rPr lang="en-US" sz="1200" b="0" i="1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Learning Mobile App Development</a:t>
            </a:r>
            <a:r>
              <a:rPr lang="en-US"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by Jakob Iversen and Michael Eierman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(ISBN: 032194786X) Copyright © 2014 Pearson Education, Inc. All rights reserved.</a:t>
            </a:r>
          </a:p>
        </p:txBody>
      </p:sp>
      <p:sp>
        <p:nvSpPr>
          <p:cNvPr id="165" name="Shape 165"/>
          <p:cNvSpPr txBox="1"/>
          <p:nvPr/>
        </p:nvSpPr>
        <p:spPr>
          <a:xfrm>
            <a:off x="729418" y="1293812"/>
            <a:ext cx="9038897" cy="52629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Enter the code in  Listing  5.6 before the  initTextChangedEvents method.</a:t>
            </a:r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Call the method in the onCreate method where the rest of the button initialization methods are called. </a:t>
            </a:r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only new code in this method is the code associated with the save operation.</a:t>
            </a:r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new  ContactDataSource object is instantiated.</a:t>
            </a: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database is opened.</a:t>
            </a: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Boolean variable is declared and set to false. </a:t>
            </a: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currentContact’s id is compared to -1.</a:t>
            </a: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database is closed as soon as possible.</a:t>
            </a: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return value is checked.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664" y="1009268"/>
            <a:ext cx="9235877" cy="5247146"/>
          </a:xfrm>
        </p:spPr>
        <p:txBody>
          <a:bodyPr/>
          <a:lstStyle/>
          <a:p>
            <a:pPr algn="l" rtl="0">
              <a:lnSpc>
                <a:spcPct val="150000"/>
              </a:lnSpc>
            </a:pPr>
            <a:r>
              <a:rPr lang="en-US" dirty="0" smtClean="0"/>
              <a:t>Data persistence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/>
              <a:t>Preference, files and databases</a:t>
            </a:r>
            <a:endParaRPr lang="en-US" dirty="0" smtClean="0"/>
          </a:p>
          <a:p>
            <a:pPr algn="l" rtl="0">
              <a:lnSpc>
                <a:spcPct val="150000"/>
              </a:lnSpc>
            </a:pPr>
            <a:r>
              <a:rPr lang="en-US" dirty="0" smtClean="0"/>
              <a:t>Saving Key-Value sets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/>
              <a:t>Saving Files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/>
              <a:t>Saving Data in SQL databases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9065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101450" tIns="50725" rIns="101450" bIns="507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From </a:t>
            </a:r>
            <a:r>
              <a:rPr lang="en-US" sz="1200" b="0" i="1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Learning Mobile App Development</a:t>
            </a:r>
            <a:r>
              <a:rPr lang="en-US"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by Jakob Iversen and Michael Eierman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(ISBN: 032194786X) Copyright © 2014 Pearson Education, Inc. All rights reserved.</a:t>
            </a:r>
          </a:p>
        </p:txBody>
      </p:sp>
      <p:sp>
        <p:nvSpPr>
          <p:cNvPr id="172" name="Shape 172"/>
          <p:cNvSpPr txBox="1"/>
          <p:nvPr/>
        </p:nvSpPr>
        <p:spPr>
          <a:xfrm>
            <a:off x="727558" y="2006332"/>
            <a:ext cx="9038897" cy="36009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Test the code on the emulator.  Fix any discrepancies. </a:t>
            </a:r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Repeat the last two lines of code in  Listing  5.7 for each  EditText in the layout.</a:t>
            </a:r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Test the modification in the emulator. Fix any discrepancies.</a:t>
            </a:r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Open the ContactDataSource and create a new method using the code in  Listing  5.8. </a:t>
            </a:r>
          </a:p>
          <a:p>
            <a:pPr marL="342900" marR="0" lvl="0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101450" tIns="50725" rIns="101450" bIns="507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From </a:t>
            </a:r>
            <a:r>
              <a:rPr lang="en-US" sz="1200" b="0" i="1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Learning Mobile App Development</a:t>
            </a:r>
            <a:r>
              <a:rPr lang="en-US"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by Jakob Iversen and Michael Eierman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(ISBN: 032194786X) Copyright © 2014 Pearson Education, Inc. All rights reserved.</a:t>
            </a:r>
          </a:p>
        </p:txBody>
      </p:sp>
      <p:sp>
        <p:nvSpPr>
          <p:cNvPr id="179" name="Shape 179"/>
          <p:cNvSpPr txBox="1"/>
          <p:nvPr/>
        </p:nvSpPr>
        <p:spPr>
          <a:xfrm>
            <a:off x="762000" y="1751011"/>
            <a:ext cx="9038897" cy="3908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structure of this method is similar to the other insert and update methods. </a:t>
            </a:r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 SQL query is written to get the maximum value for the  _id field in the contact table.</a:t>
            </a: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cursor is declared and assigned to hold the results of the execution of the query.</a:t>
            </a: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cursor is told to move to the first record in the returned data. </a:t>
            </a: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maximum ID is retrieved from the recordset. </a:t>
            </a: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cursor is closed.  </a:t>
            </a:r>
          </a:p>
          <a:p>
            <a:pPr marL="342900" marR="0" lvl="0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101450" tIns="50725" rIns="101450" bIns="507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From </a:t>
            </a:r>
            <a:r>
              <a:rPr lang="en-US" sz="1200" b="0" i="1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Learning Mobile App Development</a:t>
            </a:r>
            <a:r>
              <a:rPr lang="en-US"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by Jakob Iversen and Michael Eierman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(ISBN: 032194786X) Copyright © 2014 Pearson Education, Inc. All rights reserved.</a:t>
            </a:r>
          </a:p>
        </p:txBody>
      </p:sp>
      <p:sp>
        <p:nvSpPr>
          <p:cNvPr id="186" name="Shape 186"/>
          <p:cNvSpPr txBox="1"/>
          <p:nvPr/>
        </p:nvSpPr>
        <p:spPr>
          <a:xfrm>
            <a:off x="664368" y="455612"/>
            <a:ext cx="9038897" cy="28623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the Debugger</a:t>
            </a: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test if the functionality just added is working properly you have to watch it run. This is done using the debugger.</a:t>
            </a: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check whether the currentContact is getting a new ID, set a breakpoint in the initSaveButton method on the  hideKeyboard() line ( Figure  5.1 ).</a:t>
            </a: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control execution during debugging, use the Debug toolbar buttons at the top of the perspective (See  Figure  5.2 ).</a:t>
            </a:r>
          </a:p>
        </p:txBody>
      </p:sp>
      <p:pic>
        <p:nvPicPr>
          <p:cNvPr id="187" name="Shape 1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41480" y="4935071"/>
            <a:ext cx="4084673" cy="646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51025" y="5600742"/>
            <a:ext cx="7486536" cy="377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45749" y="3766807"/>
            <a:ext cx="4474851" cy="682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51025" y="4449619"/>
            <a:ext cx="7139152" cy="377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101450" tIns="50725" rIns="101450" bIns="507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From </a:t>
            </a:r>
            <a:r>
              <a:rPr lang="en-US" sz="1200" b="0" i="1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Learning Mobile App Development</a:t>
            </a:r>
            <a:r>
              <a:rPr lang="en-US"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by Jakob Iversen and Michael Eierman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(ISBN: 032194786X) Copyright © 2014 Pearson Education, Inc. All rights reserved.</a:t>
            </a:r>
          </a:p>
        </p:txBody>
      </p:sp>
      <p:sp>
        <p:nvSpPr>
          <p:cNvPr id="197" name="Shape 197"/>
          <p:cNvSpPr txBox="1"/>
          <p:nvPr/>
        </p:nvSpPr>
        <p:spPr>
          <a:xfrm>
            <a:off x="664368" y="455612"/>
            <a:ext cx="9038897" cy="3970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the Debugger (contd):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the Step Over button and watch the code step line by line until you reach the currentContact.setContactID(newId) line.</a:t>
            </a: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the upper right of the perspective is a pane with two tabs: Variables and Breakpoints (see  Figure  5.3 ). Click the Variables tab. </a:t>
            </a: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Variables tab, find the  newId variable and verify that its value is greater than -1. </a:t>
            </a: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debugger can be stopped in several ways. The first would be to click the Terminate button in the toolbar.</a:t>
            </a: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alternative to stepping through the code with the debugger is to use logging.</a:t>
            </a:r>
          </a:p>
        </p:txBody>
      </p:sp>
      <p:pic>
        <p:nvPicPr>
          <p:cNvPr id="198" name="Shape 1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41480" y="5833433"/>
            <a:ext cx="4084673" cy="646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Shape 19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36169" y="6497069"/>
            <a:ext cx="7486536" cy="377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Shape 20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46391" y="4589696"/>
            <a:ext cx="4474851" cy="682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Shape 20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36169" y="5281208"/>
            <a:ext cx="7139152" cy="377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101450" tIns="50725" rIns="101450" bIns="507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From </a:t>
            </a:r>
            <a:r>
              <a:rPr lang="en-US" sz="1200" b="0" i="1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Learning Mobile App Development</a:t>
            </a:r>
            <a:r>
              <a:rPr lang="en-US"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by Jakob Iversen and Michael Eierman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(ISBN: 032194786X) Copyright © 2014 Pearson Education, Inc. All rights reserved.</a:t>
            </a:r>
          </a:p>
        </p:txBody>
      </p:sp>
      <p:sp>
        <p:nvSpPr>
          <p:cNvPr id="208" name="Shape 208"/>
          <p:cNvSpPr txBox="1"/>
          <p:nvPr/>
        </p:nvSpPr>
        <p:spPr>
          <a:xfrm>
            <a:off x="664368" y="531812"/>
            <a:ext cx="7619999" cy="52629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SharedPreferences are an easy way to store bits of information that need to persist over the life cycle of an app.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Settings Layout</a:t>
            </a: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Open the activity_contact_settings.xml file. </a:t>
            </a: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Graphical Layout, drag two medium  TextViews and two  RadioGroup widgets from the Form Widgets folder in the Palette to the layout.</a:t>
            </a: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Switch to  activity_contact_settings .xml and modify the XML to match  Listing  5.9 . </a:t>
            </a: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After the modifications have been made, switch to Graphical Layout and verify that the layout </a:t>
            </a: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looks like  Figure  5.5 .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101450" tIns="50725" rIns="101450" bIns="507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From </a:t>
            </a:r>
            <a:r>
              <a:rPr lang="en-US" sz="1200" b="0" i="1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Learning Mobile App Development</a:t>
            </a:r>
            <a:r>
              <a:rPr lang="en-US"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by Jakob Iversen and Michael Eierman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(ISBN: 032194786X) Copyright © 2014 Pearson Education, Inc. All rights reserved.</a:t>
            </a:r>
          </a:p>
        </p:txBody>
      </p:sp>
      <p:pic>
        <p:nvPicPr>
          <p:cNvPr id="215" name="Shape 2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9405" y="822903"/>
            <a:ext cx="3152775" cy="5257799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Shape 216"/>
          <p:cNvSpPr txBox="1"/>
          <p:nvPr/>
        </p:nvSpPr>
        <p:spPr>
          <a:xfrm>
            <a:off x="-1164430" y="6431348"/>
            <a:ext cx="7483474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Figure 5.4   ContactSettings layout loading widgets. </a:t>
            </a:r>
          </a:p>
        </p:txBody>
      </p:sp>
      <p:pic>
        <p:nvPicPr>
          <p:cNvPr id="217" name="Shape 2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16017" y="1039504"/>
            <a:ext cx="3383573" cy="5639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Shape 2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98369" y="661518"/>
            <a:ext cx="7486536" cy="377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101450" tIns="50725" rIns="101450" bIns="507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From </a:t>
            </a:r>
            <a:r>
              <a:rPr lang="en-US" sz="1200" b="0" i="1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Learning Mobile App Development</a:t>
            </a:r>
            <a:r>
              <a:rPr lang="en-US"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by Jakob Iversen and Michael Eierman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(ISBN: 032194786X) Copyright © 2014 Pearson Education, Inc. All rights reserved.</a:t>
            </a:r>
          </a:p>
        </p:txBody>
      </p:sp>
      <p:sp>
        <p:nvSpPr>
          <p:cNvPr id="225" name="Shape 225"/>
          <p:cNvSpPr txBox="1"/>
          <p:nvPr/>
        </p:nvSpPr>
        <p:spPr>
          <a:xfrm>
            <a:off x="969169" y="1598612"/>
            <a:ext cx="8403430" cy="37856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Code the Page’s Behavior</a:t>
            </a:r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Open the  ContactSettingsActivity .java file and complete the following steps: </a:t>
            </a:r>
          </a:p>
          <a:p>
            <a:pPr marL="800100" marR="0" lvl="1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Copy the  ImageButton initialization methods from the  ContactActivity .java to the ContactSettingsActivity .java file so that the navigation bar will work.</a:t>
            </a:r>
          </a:p>
          <a:p>
            <a:pPr marL="1257300" marR="0" lvl="2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the code is pasted into the  ContactSettingActivity class, it will produce errors. Change this for each to be the  ContactSettingActivity.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101450" tIns="50725" rIns="101450" bIns="507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From </a:t>
            </a:r>
            <a:r>
              <a:rPr lang="en-US" sz="1200" b="0" i="1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Learning Mobile App Development</a:t>
            </a:r>
            <a:r>
              <a:rPr lang="en-US"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by Jakob Iversen and Michael Eierman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(ISBN: 032194786X) Copyright © 2014 Pearson Education, Inc. All rights reserved.</a:t>
            </a:r>
          </a:p>
        </p:txBody>
      </p:sp>
      <p:sp>
        <p:nvSpPr>
          <p:cNvPr id="232" name="Shape 232"/>
          <p:cNvSpPr txBox="1"/>
          <p:nvPr/>
        </p:nvSpPr>
        <p:spPr>
          <a:xfrm>
            <a:off x="983050" y="2132011"/>
            <a:ext cx="8403430" cy="30469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Change the code in the  initSettingsButton() method so that the button is disabled. </a:t>
            </a:r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Call the three methods in the  onCreate method.</a:t>
            </a:r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Create a method called  initSettings and refer to the code in Listing  5.10 to get it to properly configure the activity at startup.  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101450" tIns="50725" rIns="101450" bIns="507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From </a:t>
            </a:r>
            <a:r>
              <a:rPr lang="en-US" sz="1200" b="0" i="1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Learning Mobile App Development</a:t>
            </a:r>
            <a:r>
              <a:rPr lang="en-US"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by Jakob Iversen and Michael Eierman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(ISBN: 032194786X) Copyright © 2014 Pearson Education, Inc. All rights reserved.</a:t>
            </a:r>
          </a:p>
        </p:txBody>
      </p:sp>
      <p:sp>
        <p:nvSpPr>
          <p:cNvPr id="239" name="Shape 239"/>
          <p:cNvSpPr txBox="1"/>
          <p:nvPr/>
        </p:nvSpPr>
        <p:spPr>
          <a:xfrm>
            <a:off x="969169" y="1598612"/>
            <a:ext cx="8403430" cy="35394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 initSettings method gets the values stored in  SharedPreferences to set the RadioButtons to the value that the user checks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string variable is declared, and the value for the field to sort contacts by is retrieved from SharedPreferences. </a:t>
            </a: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reference to each radio button in the sort field  RadioGroup is assigned to a variable. </a:t>
            </a: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value retrieved for the preferred sort field is evaluated to determine which RadioButton should be set as checked. </a:t>
            </a: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same operations are performed to set the sort order to the order preferred by the user.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101450" tIns="50725" rIns="101450" bIns="507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From </a:t>
            </a:r>
            <a:r>
              <a:rPr lang="en-US" sz="1200" b="0" i="1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Learning Mobile App Development</a:t>
            </a:r>
            <a:r>
              <a:rPr lang="en-US"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by Jakob Iversen and Michael Eierman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(ISBN: 032194786X) Copyright © 2014 Pearson Education, Inc. All rights reserved.</a:t>
            </a:r>
          </a:p>
        </p:txBody>
      </p:sp>
      <p:sp>
        <p:nvSpPr>
          <p:cNvPr id="246" name="Shape 246"/>
          <p:cNvSpPr txBox="1"/>
          <p:nvPr/>
        </p:nvSpPr>
        <p:spPr>
          <a:xfrm>
            <a:off x="999776" y="1827211"/>
            <a:ext cx="8403430" cy="3477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next step is to create a method to store the selected user preference for each option. Refer to  Listing  5.11 for the code for these methods. </a:t>
            </a:r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only new code is the code used to save the selected preference.</a:t>
            </a:r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 calls to these methods in the onCreate method and then run and test the Settings activity. </a:t>
            </a:r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Remember, data that exists beyond the execution of the app is said to persist.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101450" tIns="50725" rIns="101450" bIns="507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From </a:t>
            </a:r>
            <a:r>
              <a:rPr lang="en-US" sz="1200" b="0" i="1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Learning Mobile App Development</a:t>
            </a:r>
            <a:r>
              <a:rPr lang="en-US" sz="12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by </a:t>
            </a:r>
            <a:r>
              <a:rPr lang="en-US" sz="1200" b="0" i="0" u="none" strike="noStrike" cap="none" baseline="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Jakob</a:t>
            </a:r>
            <a:r>
              <a:rPr lang="en-US" sz="12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baseline="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Iversen</a:t>
            </a:r>
            <a:r>
              <a:rPr lang="en-US" sz="12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and Michael </a:t>
            </a:r>
            <a:r>
              <a:rPr lang="en-US" sz="1200" b="0" i="0" u="none" strike="noStrike" cap="none" baseline="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Eierman</a:t>
            </a:r>
            <a:endParaRPr lang="en-US" sz="1200" b="0" i="0" u="none" strike="noStrike" cap="none" baseline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(ISBN: 032194786X) Copyright © 2014 Pearson Education, Inc. All rights reserved.</a:t>
            </a:r>
          </a:p>
        </p:txBody>
      </p:sp>
      <p:sp>
        <p:nvSpPr>
          <p:cNvPr id="59" name="Shape 59"/>
          <p:cNvSpPr txBox="1"/>
          <p:nvPr/>
        </p:nvSpPr>
        <p:spPr>
          <a:xfrm>
            <a:off x="829993" y="561534"/>
            <a:ext cx="8418012" cy="63433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ct val="100000"/>
            </a:pPr>
            <a:r>
              <a:rPr lang="en-US" sz="2800" b="1" dirty="0" smtClean="0">
                <a:solidFill>
                  <a:schemeClr val="dk1"/>
                </a:solidFill>
              </a:rPr>
              <a:t>Data </a:t>
            </a:r>
            <a:r>
              <a:rPr lang="en-US" sz="2800" b="1" dirty="0">
                <a:solidFill>
                  <a:schemeClr val="dk1"/>
                </a:solidFill>
              </a:rPr>
              <a:t>persistence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00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2000" b="0" i="0" u="sng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three approaches to data persistence </a:t>
            </a:r>
            <a:endParaRPr lang="en-US" sz="2000" b="0" i="0" u="sng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5">
              <a:buClr>
                <a:schemeClr val="dk1"/>
              </a:buClr>
              <a:buSzPct val="100000"/>
            </a:pP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0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SharedPreferences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endParaRPr lang="en-US" sz="200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5">
              <a:buClr>
                <a:schemeClr val="dk1"/>
              </a:buClr>
              <a:buSzPct val="100000"/>
            </a:pPr>
            <a:r>
              <a:rPr lang="en-US" sz="2000" dirty="0">
                <a:solidFill>
                  <a:schemeClr val="dk1"/>
                </a:solidFill>
              </a:rPr>
              <a:t>	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Standard 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flat file input/output, and </a:t>
            </a:r>
            <a:endParaRPr lang="en-US" sz="200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5">
              <a:buClr>
                <a:schemeClr val="dk1"/>
              </a:buClr>
              <a:buSzPct val="100000"/>
            </a:pPr>
            <a:r>
              <a:rPr lang="en-US" sz="2000" dirty="0">
                <a:solidFill>
                  <a:schemeClr val="dk1"/>
                </a:solidFill>
              </a:rPr>
              <a:t>	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SQLite 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database system. </a:t>
            </a:r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Preferences are implemented through use of the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SharedPreferences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class.</a:t>
            </a:r>
          </a:p>
          <a:p>
            <a:pPr marL="800100" marR="0" lvl="1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two main modes for accessing 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SharedPreferences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lang="en-US" sz="200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8">
              <a:buClr>
                <a:schemeClr val="dk1"/>
              </a:buClr>
              <a:buSzPct val="100000"/>
            </a:pP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000" b="1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getSharedPreferences</a:t>
            </a:r>
            <a:r>
              <a:rPr lang="en-US" sz="20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("String preference name", integer mode</a:t>
            </a:r>
            <a:r>
              <a:rPr lang="en-US" sz="20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lang="en-US" sz="200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8">
              <a:buClr>
                <a:schemeClr val="dk1"/>
              </a:buClr>
              <a:buSzPct val="100000"/>
            </a:pPr>
            <a:r>
              <a:rPr lang="en-US" sz="20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000" b="1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getPreferences</a:t>
            </a:r>
            <a:r>
              <a:rPr lang="en-US" sz="20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(integer </a:t>
            </a:r>
            <a:r>
              <a:rPr lang="en-US" sz="20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mode).</a:t>
            </a:r>
          </a:p>
          <a:p>
            <a:pPr marL="800100" marR="0" lvl="1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Files are written and read as a stream of bytes. This means that to the Android system, a file is one thing. It does not have parts.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-22860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b="1" dirty="0"/>
              <a:t>Saving Data in Apps</a:t>
            </a:r>
            <a:endParaRPr lang="en-US" sz="2400" dirty="0">
              <a:hlinkClick r:id="rId2"/>
            </a:endParaRPr>
          </a:p>
          <a:p>
            <a:pPr marL="0" marR="0" indent="-22860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developer.android.com/training/basics/data-storage/index.html</a:t>
            </a:r>
            <a:endParaRPr lang="en-US" sz="2400" dirty="0" smtClean="0"/>
          </a:p>
          <a:p>
            <a:pPr marL="0" marR="0" indent="-228600">
              <a:spcBef>
                <a:spcPts val="0"/>
              </a:spcBef>
              <a:spcAft>
                <a:spcPts val="0"/>
              </a:spcAft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818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101450" tIns="50725" rIns="101450" bIns="507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From </a:t>
            </a:r>
            <a:r>
              <a:rPr lang="en-US" sz="1200" b="0" i="1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Learning Mobile App Development</a:t>
            </a:r>
            <a:r>
              <a:rPr lang="en-US"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by Jakob Iversen and Michael Eierman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(ISBN: 032194786X) Copyright © 2014 Pearson Education, Inc. All rights reserved.</a:t>
            </a:r>
          </a:p>
        </p:txBody>
      </p:sp>
      <p:sp>
        <p:nvSpPr>
          <p:cNvPr id="66" name="Shape 66"/>
          <p:cNvSpPr txBox="1"/>
          <p:nvPr/>
        </p:nvSpPr>
        <p:spPr>
          <a:xfrm>
            <a:off x="1273969" y="531812"/>
            <a:ext cx="7772400" cy="53245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Files are written and read as a stream of bytes.</a:t>
            </a:r>
          </a:p>
          <a:p>
            <a:pPr marL="800100" marR="0" lvl="1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Files can be written to either internal or external storage.</a:t>
            </a:r>
          </a:p>
          <a:p>
            <a:pPr marL="800100" marR="0" lvl="1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Android supports the use of SQLite databases. </a:t>
            </a:r>
          </a:p>
          <a:p>
            <a:pPr marL="800100" marR="0" lvl="1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MyContactList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app uses a simple, one table database to provide the data storage and manipulation functionality.</a:t>
            </a:r>
          </a:p>
          <a:p>
            <a:pPr marL="800100" marR="0" lvl="1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recommended approach to using SQLite in an Android app is to create a Database Helper class whose only function is to provide for the creation, modification, and deletion of tables in the database.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101450" tIns="50725" rIns="101450" bIns="507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From </a:t>
            </a:r>
            <a:r>
              <a:rPr lang="en-US" sz="1200" b="0" i="1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Learning Mobile App Development</a:t>
            </a:r>
            <a:r>
              <a:rPr lang="en-US"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by Jakob Iversen and Michael Eierman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(ISBN: 032194786X) Copyright © 2014 Pearson Education, Inc. All rights reserved.</a:t>
            </a:r>
          </a:p>
        </p:txBody>
      </p:sp>
      <p:sp>
        <p:nvSpPr>
          <p:cNvPr id="73" name="Shape 73"/>
          <p:cNvSpPr txBox="1"/>
          <p:nvPr/>
        </p:nvSpPr>
        <p:spPr>
          <a:xfrm>
            <a:off x="1196975" y="1522412"/>
            <a:ext cx="7772400" cy="40934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Explanation of code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class  ContactDBHelper is declared as a subclass of  SQLiteOpenHelper </a:t>
            </a:r>
          </a:p>
          <a:p>
            <a:pPr marL="800100" marR="0" lvl="1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static variable is declared to name the database.</a:t>
            </a:r>
          </a:p>
          <a:p>
            <a:pPr marL="800100" marR="0" lvl="1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static variable to hold the database version number is declared and initialized to 1. </a:t>
            </a:r>
          </a:p>
          <a:p>
            <a:pPr marL="800100" marR="0" lvl="1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string variable is declared and assigned to a SQL command that creates the table. </a:t>
            </a: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0917" y="2438807"/>
            <a:ext cx="78825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228600">
              <a:defRPr/>
            </a:pPr>
            <a:r>
              <a:rPr lang="en-US" sz="1800" b="1" dirty="0"/>
              <a:t>Saving Data in Apps</a:t>
            </a:r>
            <a:endParaRPr lang="en-US" sz="1800" dirty="0">
              <a:hlinkClick r:id="rId2"/>
            </a:endParaRPr>
          </a:p>
          <a:p>
            <a:pPr indent="-228600"/>
            <a:r>
              <a:rPr lang="en-US" sz="1800" dirty="0">
                <a:hlinkClick r:id="rId2"/>
              </a:rPr>
              <a:t>https://developer.android.com/training/basics/data-storage/index.html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79038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101450" tIns="50725" rIns="101450" bIns="507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From </a:t>
            </a:r>
            <a:r>
              <a:rPr lang="en-US" sz="1200" b="0" i="1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Learning Mobile App Development</a:t>
            </a:r>
            <a:r>
              <a:rPr lang="en-US"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by Jakob Iversen and Michael Eierman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(ISBN: 032194786X) Copyright © 2014 Pearson Education, Inc. All rights reserved.</a:t>
            </a:r>
          </a:p>
        </p:txBody>
      </p:sp>
      <p:sp>
        <p:nvSpPr>
          <p:cNvPr id="80" name="Shape 80"/>
          <p:cNvSpPr txBox="1"/>
          <p:nvPr/>
        </p:nvSpPr>
        <p:spPr>
          <a:xfrm>
            <a:off x="1181100" y="1827211"/>
            <a:ext cx="7772400" cy="3477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Explanation of code (contd.)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constructor method calls the super class’s constructor method. </a:t>
            </a:r>
          </a:p>
          <a:p>
            <a:pPr marL="800100" marR="0" lvl="1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 onCreate method is called the first time the database is opened. </a:t>
            </a:r>
          </a:p>
          <a:p>
            <a:pPr marL="800100" marR="0" lvl="1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 onUpgrade method is executed when the database is opened and the current version number in the code is higher than the version number of the current database.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101450" tIns="50725" rIns="101450" bIns="507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From </a:t>
            </a:r>
            <a:r>
              <a:rPr lang="en-US" sz="1200" b="0" i="1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Learning Mobile App Development</a:t>
            </a:r>
            <a:r>
              <a:rPr lang="en-US"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by Jakob Iversen and Michael Eierman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(ISBN: 032194786X) Copyright © 2014 Pearson Education, Inc. All rights reserved.</a:t>
            </a:r>
          </a:p>
        </p:txBody>
      </p:sp>
      <p:pic>
        <p:nvPicPr>
          <p:cNvPr id="87" name="Shape 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8875" y="1293812"/>
            <a:ext cx="7848599" cy="467677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/>
          <p:nvPr/>
        </p:nvSpPr>
        <p:spPr>
          <a:xfrm>
            <a:off x="1158875" y="6087287"/>
            <a:ext cx="7483474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Figure 5.1   Code with breakpoint set.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101450" tIns="50725" rIns="101450" bIns="507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From </a:t>
            </a:r>
            <a:r>
              <a:rPr lang="en-US" sz="1200" b="0" i="1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Learning Mobile App Development</a:t>
            </a:r>
            <a:r>
              <a:rPr lang="en-US"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by Jakob Iversen and Michael Eierman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(ISBN: 032194786X) Copyright © 2014 Pearson Education, Inc. All rights reserved.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x="1045369" y="1370012"/>
            <a:ext cx="7793831" cy="41242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Create the Data Source Class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Create a new class named  ContactDataSource (Listing 5.2)</a:t>
            </a: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Variables are declared to hold instances of the SQLite database and the helper class.</a:t>
            </a: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helper class is instantiated when the data source class is instantiated. </a:t>
            </a: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Open and close methods are used to access and end access to the database. </a:t>
            </a: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rest of the code in this class is dependent on the needs of the app.</a:t>
            </a: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 Contact class does not exist, so the first task is to create that class. Create another new class in the src folder named Contact (Listing 5.3).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IRELESS_4_COMP">
  <a:themeElements>
    <a:clrScheme name="Office Theme 1">
      <a:dk1>
        <a:srgbClr val="000000"/>
      </a:dk1>
      <a:lt1>
        <a:srgbClr val="FFFFFF"/>
      </a:lt1>
      <a:dk2>
        <a:srgbClr val="4B546F"/>
      </a:dk2>
      <a:lt2>
        <a:srgbClr val="C0C0C0"/>
      </a:lt2>
      <a:accent1>
        <a:srgbClr val="4987E3"/>
      </a:accent1>
      <a:accent2>
        <a:srgbClr val="D9520F"/>
      </a:accent2>
      <a:accent3>
        <a:srgbClr val="FFFFFF"/>
      </a:accent3>
      <a:accent4>
        <a:srgbClr val="000000"/>
      </a:accent4>
      <a:accent5>
        <a:srgbClr val="B1C3EF"/>
      </a:accent5>
      <a:accent6>
        <a:srgbClr val="C4490C"/>
      </a:accent6>
      <a:hlink>
        <a:srgbClr val="36A1B6"/>
      </a:hlink>
      <a:folHlink>
        <a:srgbClr val="9CC769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4B546F"/>
        </a:dk2>
        <a:lt2>
          <a:srgbClr val="C0C0C0"/>
        </a:lt2>
        <a:accent1>
          <a:srgbClr val="4987E3"/>
        </a:accent1>
        <a:accent2>
          <a:srgbClr val="D9520F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C4490C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135377"/>
        </a:dk2>
        <a:lt2>
          <a:srgbClr val="969696"/>
        </a:lt2>
        <a:accent1>
          <a:srgbClr val="2AA08A"/>
        </a:accent1>
        <a:accent2>
          <a:srgbClr val="9C88E6"/>
        </a:accent2>
        <a:accent3>
          <a:srgbClr val="FFFFFF"/>
        </a:accent3>
        <a:accent4>
          <a:srgbClr val="000000"/>
        </a:accent4>
        <a:accent5>
          <a:srgbClr val="ACCDC4"/>
        </a:accent5>
        <a:accent6>
          <a:srgbClr val="8D7BD0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117AC1"/>
        </a:accent1>
        <a:accent2>
          <a:srgbClr val="38B890"/>
        </a:accent2>
        <a:accent3>
          <a:srgbClr val="FFFFFF"/>
        </a:accent3>
        <a:accent4>
          <a:srgbClr val="000000"/>
        </a:accent4>
        <a:accent5>
          <a:srgbClr val="AABEDD"/>
        </a:accent5>
        <a:accent6>
          <a:srgbClr val="32A682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</TotalTime>
  <Words>2748</Words>
  <Application>Microsoft Office PowerPoint</Application>
  <PresentationFormat>Custom</PresentationFormat>
  <Paragraphs>318</Paragraphs>
  <Slides>30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WIRELESS_4_COMP</vt:lpstr>
      <vt:lpstr>Mobile Application Development Chapter 5  [Persistent Data in Android]</vt:lpstr>
      <vt:lpstr>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ZUNERA-PC</dc:creator>
  <cp:lastModifiedBy>ZUNERA-PC</cp:lastModifiedBy>
  <cp:revision>9</cp:revision>
  <dcterms:modified xsi:type="dcterms:W3CDTF">2017-10-15T05:10:19Z</dcterms:modified>
</cp:coreProperties>
</file>