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7616825" cx="101679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 rot="5400000">
            <a:off x="2667000" y="58737"/>
            <a:ext cx="4833937" cy="8770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 rot="5400000">
            <a:off x="5145088" y="2536824"/>
            <a:ext cx="6456361" cy="2192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 rot="5400000">
            <a:off x="683419" y="419893"/>
            <a:ext cx="6456361" cy="64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271587" y="1246187"/>
            <a:ext cx="7624762" cy="26527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271587" y="4000500"/>
            <a:ext cx="7624762" cy="18383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698500" y="2027238"/>
            <a:ext cx="8770937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693737" y="1898650"/>
            <a:ext cx="8769350" cy="3168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693737" y="5097462"/>
            <a:ext cx="8769350" cy="1665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98500" y="2027238"/>
            <a:ext cx="4308474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5159375" y="2027238"/>
            <a:ext cx="4310063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700087" y="404812"/>
            <a:ext cx="8769350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700087" y="1866900"/>
            <a:ext cx="4302124" cy="9159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700087" y="2782888"/>
            <a:ext cx="4302124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3" type="body"/>
          </p:nvPr>
        </p:nvSpPr>
        <p:spPr>
          <a:xfrm>
            <a:off x="5148262" y="1866900"/>
            <a:ext cx="4321174" cy="9159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4" type="body"/>
          </p:nvPr>
        </p:nvSpPr>
        <p:spPr>
          <a:xfrm>
            <a:off x="5148262" y="2782888"/>
            <a:ext cx="4321174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700087" y="508000"/>
            <a:ext cx="3279775" cy="17764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322762" y="1096962"/>
            <a:ext cx="5146674" cy="541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700087" y="2284413"/>
            <a:ext cx="3279775" cy="4233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700087" y="508000"/>
            <a:ext cx="3279775" cy="17764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/>
          <p:nvPr>
            <p:ph idx="2" type="pic"/>
          </p:nvPr>
        </p:nvSpPr>
        <p:spPr>
          <a:xfrm>
            <a:off x="4322762" y="1096962"/>
            <a:ext cx="5146674" cy="5413375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700087" y="2284413"/>
            <a:ext cx="3279775" cy="4233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892969" y="303212"/>
            <a:ext cx="8839199" cy="5139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15: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 Monetization Strategies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Making money from apps is possible but hard work.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hundreds of thousands of apps available.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revenue generated from an individual app is small.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app stores take a 30% cut of revenue that apps generate.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simplest method to monetizing an app is to charge for the download.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user buys the app, you get the money.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market is very price sensitive.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892969" y="303212"/>
            <a:ext cx="8839199" cy="60631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15: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Getting the customer to find your app is challenging.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Customers focus on free apps.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embedding ads within the free app screens is a way to make money.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the the basic steps are followed to embed ads in an Android app, after properly registereing for AdMob with Google.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See Listing 15.1 – 15.3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 Widget XML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Code to Retrieve an Ad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Ad Activity to Manifest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Apple offers its own ad network, called iAd, which provides the same features as AdMob, and is built in to the iOS platform.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892969" y="303212"/>
            <a:ext cx="8763000" cy="6617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In-App Purchases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Making money from ad-supported apps is challenging.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app needs to be popular to generate a significant amount of money.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Releasing a free app that is supported by in-app purchases is a strategy.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Generate downloads with the free app, get the users hooked, and then allow them to add features by advertising the feature in the app.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than 75% of the revenue in this area came from in-app purchases.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establishes a “freemium” business model.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Usage and purchase:  Games, contacts, saving data, subscriptions, etc.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implement in-app purchases in Android, get the Google Play Billing Library from the Android SDK Manager. 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Implement in-app purchases in iOS get the code add the  StoreKit framework.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892969" y="1522412"/>
            <a:ext cx="8763000" cy="4770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In-App Purchases (contd.)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Economics of App Stores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 and Google are paid 30% of sales to set up an entirely new sales channel.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avoid giving 30% of sales to Google and Apple, carry out the sales outside of the app stores.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aware of restrictions on the purchasing of content outside the app store.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762000" y="912812"/>
            <a:ext cx="8208168" cy="5078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Starting a business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recommended that you should have a business if you are going to sell apps.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recommended to create a Limited Liability Corporation, or LLC.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United States, an LLC is a legal entity that is organized by registering the business with a state.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Establish the business name.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Articles of Organization.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a registered agent.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an Operating Agreement.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File forms and pay registration fees.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LLC shields personal assets in the event you get sued.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are found liable only business assets, not personal assets are affected.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LLC’s are useful for U.S. Income tax purposes.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037792" y="959891"/>
            <a:ext cx="8327231" cy="5693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Developing a 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plan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helps with the mission of your organization.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the market is?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the competitors are?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you want to run your business?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Making money from apps requires money for marketing and development. 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good business plan is needed to attract enough capital to develop and test the app and begin establishing demand for your products.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Working for others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a good way to make money from app development.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get paid to develop aps for someone else.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You get paid whether the app sells or not.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become an independent consultant or a contract developer.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1121569" y="1293812"/>
            <a:ext cx="7315200" cy="4708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Platform Should You Develop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you develop for Android or iOS? Both?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 has the biggest market share for devices sold and biggest potential for app sales.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Phones primarily used as dumb phones.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Users are less willing to pay for an app.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segments use Android devices at greater rates.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businesses are primarily Android users.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Android’s barrier to entry is lower.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Developer fee is “one time”.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Apps are for both Windows or Mac computers.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Publishing an app is easy.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045369" y="1751011"/>
            <a:ext cx="7315200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Platform Should You Develop? (contd.)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iOS market is smaller than Android.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iPhone users like the apps.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Users search and pay for apps.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Higher annual fee for developers.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Publishing is complicated.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 uses Xcode to create apps. 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cannot create an iOS app on a Windows machine.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maximum benefit, consider publishing on both!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