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99" name="Shape 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53" name="Shape 1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59" name="Shape 15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65" name="Shape 16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9" name="Shape 169"/>
        <p:cNvGrpSpPr/>
        <p:nvPr/>
      </p:nvGrpSpPr>
      <p:grpSpPr>
        <a:xfrm>
          <a:off x="0" y="0"/>
          <a:ext cx="0" cy="0"/>
          <a:chOff x="0" y="0"/>
          <a:chExt cx="0" cy="0"/>
        </a:xfrm>
      </p:grpSpPr>
      <p:sp>
        <p:nvSpPr>
          <p:cNvPr id="170" name="Shape 170"/>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71" name="Shape 17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77" name="Shape 17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1" name="Shape 181"/>
        <p:cNvGrpSpPr/>
        <p:nvPr/>
      </p:nvGrpSpPr>
      <p:grpSpPr>
        <a:xfrm>
          <a:off x="0" y="0"/>
          <a:ext cx="0" cy="0"/>
          <a:chOff x="0" y="0"/>
          <a:chExt cx="0" cy="0"/>
        </a:xfrm>
      </p:grpSpPr>
      <p:sp>
        <p:nvSpPr>
          <p:cNvPr id="182" name="Shape 182"/>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83" name="Shape 18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89" name="Shape 1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3" name="Shape 193"/>
        <p:cNvGrpSpPr/>
        <p:nvPr/>
      </p:nvGrpSpPr>
      <p:grpSpPr>
        <a:xfrm>
          <a:off x="0" y="0"/>
          <a:ext cx="0" cy="0"/>
          <a:chOff x="0" y="0"/>
          <a:chExt cx="0" cy="0"/>
        </a:xfrm>
      </p:grpSpPr>
      <p:sp>
        <p:nvSpPr>
          <p:cNvPr id="194" name="Shape 194"/>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95" name="Shape 19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1" name="Shape 20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05" name="Shape 1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11" name="Shape 1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29" name="Shape 12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35" name="Shape 13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41" name="Shape 14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a:spcBef>
                <a:spcPts val="0"/>
              </a:spcBef>
              <a:buNone/>
            </a:pPr>
            <a:r>
              <a:t/>
            </a:r>
            <a:endParaRPr/>
          </a:p>
        </p:txBody>
      </p:sp>
      <p:sp>
        <p:nvSpPr>
          <p:cNvPr id="147" name="Shape 14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4" name="Shape 14"/>
        <p:cNvGrpSpPr/>
        <p:nvPr/>
      </p:nvGrpSpPr>
      <p:grpSpPr>
        <a:xfrm>
          <a:off x="0" y="0"/>
          <a:ext cx="0" cy="0"/>
          <a:chOff x="0" y="0"/>
          <a:chExt cx="0" cy="0"/>
        </a:xfrm>
      </p:grpSpPr>
      <p:sp>
        <p:nvSpPr>
          <p:cNvPr id="15" name="Shape 15"/>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16" name="Shape 16"/>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ctrTitle"/>
          </p:nvPr>
        </p:nvSpPr>
        <p:spPr>
          <a:xfrm>
            <a:off x="1097279" y="758952"/>
            <a:ext cx="10058399" cy="3566159"/>
          </a:xfrm>
          <a:prstGeom prst="rect">
            <a:avLst/>
          </a:prstGeom>
          <a:noFill/>
          <a:ln>
            <a:noFill/>
          </a:ln>
        </p:spPr>
        <p:txBody>
          <a:bodyPr anchorCtr="0" anchor="b" bIns="91425" lIns="91425" rIns="91425" tIns="91425"/>
          <a:lstStyle>
            <a:lvl1pPr indent="0" lvl="0" marL="0" marR="0" rtl="0" algn="l">
              <a:lnSpc>
                <a:spcPct val="85000"/>
              </a:lnSpc>
              <a:spcBef>
                <a:spcPts val="0"/>
              </a:spcBef>
              <a:buClr>
                <a:srgbClr val="262626"/>
              </a:buClr>
              <a:buFont typeface="Calibri"/>
              <a:buNone/>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8" name="Shape 18"/>
          <p:cNvSpPr txBox="1"/>
          <p:nvPr>
            <p:ph idx="1" type="subTitle"/>
          </p:nvPr>
        </p:nvSpPr>
        <p:spPr>
          <a:xfrm>
            <a:off x="1100050" y="4455619"/>
            <a:ext cx="10058399" cy="1143000"/>
          </a:xfrm>
          <a:prstGeom prst="rect">
            <a:avLst/>
          </a:prstGeom>
          <a:noFill/>
          <a:ln>
            <a:noFill/>
          </a:ln>
        </p:spPr>
        <p:txBody>
          <a:bodyPr anchorCtr="0" anchor="t" bIns="91425" lIns="91425" rIns="91425" tIns="91425"/>
          <a:lstStyle>
            <a:lvl1pPr indent="0" lvl="0" marL="0" marR="0" rtl="0" algn="l">
              <a:lnSpc>
                <a:spcPct val="90000"/>
              </a:lnSpc>
              <a:spcBef>
                <a:spcPts val="1200"/>
              </a:spcBef>
              <a:spcAft>
                <a:spcPts val="200"/>
              </a:spcAft>
              <a:buClr>
                <a:schemeClr val="accent1"/>
              </a:buClr>
              <a:buFont typeface="Calibri"/>
              <a:buNone/>
              <a:defRPr/>
            </a:lvl1pPr>
            <a:lvl2pPr indent="0" lvl="1" marL="457200" marR="0" rtl="0" algn="ctr">
              <a:lnSpc>
                <a:spcPct val="90000"/>
              </a:lnSpc>
              <a:spcBef>
                <a:spcPts val="200"/>
              </a:spcBef>
              <a:spcAft>
                <a:spcPts val="400"/>
              </a:spcAft>
              <a:buClr>
                <a:schemeClr val="accent1"/>
              </a:buClr>
              <a:buFont typeface="Calibri"/>
              <a:buNone/>
              <a:defRPr/>
            </a:lvl2pPr>
            <a:lvl3pPr indent="0" lvl="2" marL="914400" marR="0" rtl="0" algn="ctr">
              <a:lnSpc>
                <a:spcPct val="90000"/>
              </a:lnSpc>
              <a:spcBef>
                <a:spcPts val="200"/>
              </a:spcBef>
              <a:spcAft>
                <a:spcPts val="400"/>
              </a:spcAft>
              <a:buClr>
                <a:schemeClr val="accent1"/>
              </a:buClr>
              <a:buFont typeface="Calibri"/>
              <a:buNone/>
              <a:defRPr/>
            </a:lvl3pPr>
            <a:lvl4pPr indent="0" lvl="3" marL="1371600" marR="0" rtl="0" algn="ctr">
              <a:lnSpc>
                <a:spcPct val="90000"/>
              </a:lnSpc>
              <a:spcBef>
                <a:spcPts val="200"/>
              </a:spcBef>
              <a:spcAft>
                <a:spcPts val="400"/>
              </a:spcAft>
              <a:buClr>
                <a:schemeClr val="accent1"/>
              </a:buClr>
              <a:buFont typeface="Calibri"/>
              <a:buNone/>
              <a:defRPr/>
            </a:lvl4pPr>
            <a:lvl5pPr indent="0" lvl="4" marL="1828800" marR="0" rtl="0" algn="ctr">
              <a:lnSpc>
                <a:spcPct val="90000"/>
              </a:lnSpc>
              <a:spcBef>
                <a:spcPts val="200"/>
              </a:spcBef>
              <a:spcAft>
                <a:spcPts val="400"/>
              </a:spcAft>
              <a:buClr>
                <a:schemeClr val="accent1"/>
              </a:buClr>
              <a:buFont typeface="Calibri"/>
              <a:buNone/>
              <a:defRPr/>
            </a:lvl5pPr>
            <a:lvl6pPr indent="0" lvl="5" marL="2286000" marR="0" rtl="0" algn="ctr">
              <a:lnSpc>
                <a:spcPct val="90000"/>
              </a:lnSpc>
              <a:spcBef>
                <a:spcPts val="200"/>
              </a:spcBef>
              <a:spcAft>
                <a:spcPts val="400"/>
              </a:spcAft>
              <a:buClr>
                <a:schemeClr val="accent1"/>
              </a:buClr>
              <a:buFont typeface="Calibri"/>
              <a:buNone/>
              <a:defRPr/>
            </a:lvl6pPr>
            <a:lvl7pPr indent="0" lvl="6" marL="2743200" marR="0" rtl="0" algn="ctr">
              <a:lnSpc>
                <a:spcPct val="90000"/>
              </a:lnSpc>
              <a:spcBef>
                <a:spcPts val="200"/>
              </a:spcBef>
              <a:spcAft>
                <a:spcPts val="400"/>
              </a:spcAft>
              <a:buClr>
                <a:schemeClr val="accent1"/>
              </a:buClr>
              <a:buFont typeface="Calibri"/>
              <a:buNone/>
              <a:defRPr/>
            </a:lvl7pPr>
            <a:lvl8pPr indent="0" lvl="7" marL="3200400" marR="0" rtl="0" algn="ctr">
              <a:lnSpc>
                <a:spcPct val="90000"/>
              </a:lnSpc>
              <a:spcBef>
                <a:spcPts val="200"/>
              </a:spcBef>
              <a:spcAft>
                <a:spcPts val="400"/>
              </a:spcAft>
              <a:buClr>
                <a:schemeClr val="accent1"/>
              </a:buClr>
              <a:buFont typeface="Calibri"/>
              <a:buNone/>
              <a:defRPr/>
            </a:lvl8pPr>
            <a:lvl9pPr indent="0" lvl="8" marL="3657600" marR="0" rtl="0" algn="ctr">
              <a:lnSpc>
                <a:spcPct val="90000"/>
              </a:lnSpc>
              <a:spcBef>
                <a:spcPts val="200"/>
              </a:spcBef>
              <a:spcAft>
                <a:spcPts val="400"/>
              </a:spcAft>
              <a:buClr>
                <a:schemeClr val="accent1"/>
              </a:buClr>
              <a:buFont typeface="Calibri"/>
              <a:buNone/>
              <a:defRPr/>
            </a:lvl9pPr>
          </a:lstStyle>
          <a:p/>
        </p:txBody>
      </p:sp>
      <p:sp>
        <p:nvSpPr>
          <p:cNvPr id="19" name="Shape 19"/>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 name="Shape 20"/>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1" name="Shape 21"/>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cxnSp>
        <p:nvCxnSpPr>
          <p:cNvPr id="22" name="Shape 22"/>
          <p:cNvCxnSpPr/>
          <p:nvPr/>
        </p:nvCxnSpPr>
        <p:spPr>
          <a:xfrm>
            <a:off x="1207658" y="4343400"/>
            <a:ext cx="987552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3" name="Shape 83"/>
        <p:cNvGrpSpPr/>
        <p:nvPr/>
      </p:nvGrpSpPr>
      <p:grpSpPr>
        <a:xfrm>
          <a:off x="0" y="0"/>
          <a:ext cx="0" cy="0"/>
          <a:chOff x="0" y="0"/>
          <a:chExt cx="0" cy="0"/>
        </a:xfrm>
      </p:grpSpPr>
      <p:sp>
        <p:nvSpPr>
          <p:cNvPr id="84" name="Shape 84"/>
          <p:cNvSpPr txBox="1"/>
          <p:nvPr>
            <p:ph type="title"/>
          </p:nvPr>
        </p:nvSpPr>
        <p:spPr>
          <a:xfrm>
            <a:off x="1097279" y="286603"/>
            <a:ext cx="10058399" cy="1450756"/>
          </a:xfrm>
          <a:prstGeom prst="rect">
            <a:avLst/>
          </a:prstGeom>
          <a:noFill/>
          <a:ln>
            <a:noFill/>
          </a:ln>
        </p:spPr>
        <p:txBody>
          <a:bodyPr anchorCtr="0" anchor="b" bIns="91425" lIns="91425" rIns="91425" tIns="91425"/>
          <a:lstStyle>
            <a:lvl1pPr lvl="0" rtl="0" algn="l">
              <a:lnSpc>
                <a:spcPct val="85000"/>
              </a:lnSpc>
              <a:spcBef>
                <a:spcPts val="0"/>
              </a:spcBef>
              <a:buClr>
                <a:srgbClr val="3F3F3F"/>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5" name="Shape 85"/>
          <p:cNvSpPr txBox="1"/>
          <p:nvPr>
            <p:ph idx="1" type="body"/>
          </p:nvPr>
        </p:nvSpPr>
        <p:spPr>
          <a:xfrm rot="5400000">
            <a:off x="4114799" y="-1171785"/>
            <a:ext cx="4023360" cy="10058399"/>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86" name="Shape 86"/>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7" name="Shape 87"/>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8" name="Shape 88"/>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9" name="Shape 89"/>
        <p:cNvGrpSpPr/>
        <p:nvPr/>
      </p:nvGrpSpPr>
      <p:grpSpPr>
        <a:xfrm>
          <a:off x="0" y="0"/>
          <a:ext cx="0" cy="0"/>
          <a:chOff x="0" y="0"/>
          <a:chExt cx="0" cy="0"/>
        </a:xfrm>
      </p:grpSpPr>
      <p:sp>
        <p:nvSpPr>
          <p:cNvPr id="90" name="Shape 90"/>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91" name="Shape 91"/>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92" name="Shape 92"/>
          <p:cNvSpPr txBox="1"/>
          <p:nvPr>
            <p:ph type="title"/>
          </p:nvPr>
        </p:nvSpPr>
        <p:spPr>
          <a:xfrm rot="5400000">
            <a:off x="7160639" y="1979038"/>
            <a:ext cx="5757421" cy="2628899"/>
          </a:xfrm>
          <a:prstGeom prst="rect">
            <a:avLst/>
          </a:prstGeom>
          <a:noFill/>
          <a:ln>
            <a:noFill/>
          </a:ln>
        </p:spPr>
        <p:txBody>
          <a:bodyPr anchorCtr="0" anchor="b" bIns="91425" lIns="91425" rIns="91425" tIns="91425"/>
          <a:lstStyle>
            <a:lvl1pPr lvl="0" rtl="0" algn="l">
              <a:lnSpc>
                <a:spcPct val="85000"/>
              </a:lnSpc>
              <a:spcBef>
                <a:spcPts val="0"/>
              </a:spcBef>
              <a:buClr>
                <a:srgbClr val="3F3F3F"/>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3" name="Shape 93"/>
          <p:cNvSpPr txBox="1"/>
          <p:nvPr>
            <p:ph idx="1" type="body"/>
          </p:nvPr>
        </p:nvSpPr>
        <p:spPr>
          <a:xfrm rot="5400000">
            <a:off x="1826639" y="-573660"/>
            <a:ext cx="5757422" cy="7734299"/>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94" name="Shape 94"/>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95" name="Shape 95"/>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96" name="Shape 96"/>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3" name="Shape 23"/>
        <p:cNvGrpSpPr/>
        <p:nvPr/>
      </p:nvGrpSpPr>
      <p:grpSpPr>
        <a:xfrm>
          <a:off x="0" y="0"/>
          <a:ext cx="0" cy="0"/>
          <a:chOff x="0" y="0"/>
          <a:chExt cx="0" cy="0"/>
        </a:xfrm>
      </p:grpSpPr>
      <p:sp>
        <p:nvSpPr>
          <p:cNvPr id="24" name="Shape 24"/>
          <p:cNvSpPr txBox="1"/>
          <p:nvPr>
            <p:ph type="title"/>
          </p:nvPr>
        </p:nvSpPr>
        <p:spPr>
          <a:xfrm>
            <a:off x="1097279" y="286603"/>
            <a:ext cx="10058399" cy="1450756"/>
          </a:xfrm>
          <a:prstGeom prst="rect">
            <a:avLst/>
          </a:prstGeom>
          <a:noFill/>
          <a:ln>
            <a:noFill/>
          </a:ln>
        </p:spPr>
        <p:txBody>
          <a:bodyPr anchorCtr="0" anchor="b" bIns="91425" lIns="91425" rIns="91425" tIns="91425"/>
          <a:lstStyle>
            <a:lvl1pPr lvl="0" mar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5" name="Shape 25"/>
          <p:cNvSpPr txBox="1"/>
          <p:nvPr>
            <p:ph idx="1" type="body"/>
          </p:nvPr>
        </p:nvSpPr>
        <p:spPr>
          <a:xfrm>
            <a:off x="1097279" y="1845733"/>
            <a:ext cx="10058399" cy="4023360"/>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26" name="Shape 26"/>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7" name="Shape 27"/>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8" name="Shape 28"/>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lt1"/>
        </a:solidFill>
      </p:bgPr>
    </p:bg>
    <p:spTree>
      <p:nvGrpSpPr>
        <p:cNvPr id="29" name="Shape 29"/>
        <p:cNvGrpSpPr/>
        <p:nvPr/>
      </p:nvGrpSpPr>
      <p:grpSpPr>
        <a:xfrm>
          <a:off x="0" y="0"/>
          <a:ext cx="0" cy="0"/>
          <a:chOff x="0" y="0"/>
          <a:chExt cx="0" cy="0"/>
        </a:xfrm>
      </p:grpSpPr>
      <p:sp>
        <p:nvSpPr>
          <p:cNvPr id="30" name="Shape 30"/>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31" name="Shape 31"/>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32" name="Shape 32"/>
          <p:cNvSpPr txBox="1"/>
          <p:nvPr>
            <p:ph type="title"/>
          </p:nvPr>
        </p:nvSpPr>
        <p:spPr>
          <a:xfrm>
            <a:off x="1097279" y="758952"/>
            <a:ext cx="10058399" cy="3566159"/>
          </a:xfrm>
          <a:prstGeom prst="rect">
            <a:avLst/>
          </a:prstGeom>
          <a:noFill/>
          <a:ln>
            <a:noFill/>
          </a:ln>
        </p:spPr>
        <p:txBody>
          <a:bodyPr anchorCtr="0" anchor="b" bIns="91425" lIns="91425" rIns="91425" tIns="91425"/>
          <a:lstStyle>
            <a:lvl1pPr lvl="0" rtl="0">
              <a:lnSpc>
                <a:spcPct val="85000"/>
              </a:lnSpc>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3" name="Shape 33"/>
          <p:cNvSpPr txBox="1"/>
          <p:nvPr>
            <p:ph idx="1" type="body"/>
          </p:nvPr>
        </p:nvSpPr>
        <p:spPr>
          <a:xfrm>
            <a:off x="1097279" y="4453128"/>
            <a:ext cx="10058399" cy="1143000"/>
          </a:xfrm>
          <a:prstGeom prst="rect">
            <a:avLst/>
          </a:prstGeom>
          <a:noFill/>
          <a:ln>
            <a:noFill/>
          </a:ln>
        </p:spPr>
        <p:txBody>
          <a:bodyPr anchorCtr="0" anchor="t" bIns="91425" lIns="91425" rIns="91425" tIns="91425"/>
          <a:lstStyle>
            <a:lvl1pPr indent="0" lvl="0" marL="0" rtl="0">
              <a:spcBef>
                <a:spcPts val="0"/>
              </a:spcBef>
              <a:buClr>
                <a:schemeClr val="dk2"/>
              </a:buClr>
              <a:buFont typeface="Calibri"/>
              <a:buNone/>
              <a:defRPr/>
            </a:lvl1pPr>
            <a:lvl2pPr indent="0" lvl="1" marL="457200" rtl="0">
              <a:spcBef>
                <a:spcPts val="0"/>
              </a:spcBef>
              <a:buClr>
                <a:srgbClr val="888888"/>
              </a:buClr>
              <a:buFont typeface="Calibri"/>
              <a:buNone/>
              <a:defRPr/>
            </a:lvl2pPr>
            <a:lvl3pPr indent="0" lvl="2" marL="914400" rtl="0">
              <a:spcBef>
                <a:spcPts val="0"/>
              </a:spcBef>
              <a:buClr>
                <a:srgbClr val="888888"/>
              </a:buClr>
              <a:buFont typeface="Calibri"/>
              <a:buNone/>
              <a:defRPr/>
            </a:lvl3pPr>
            <a:lvl4pPr indent="0" lvl="3" marL="1371600" rtl="0">
              <a:spcBef>
                <a:spcPts val="0"/>
              </a:spcBef>
              <a:buClr>
                <a:srgbClr val="888888"/>
              </a:buClr>
              <a:buFont typeface="Calibri"/>
              <a:buNone/>
              <a:defRPr/>
            </a:lvl4pPr>
            <a:lvl5pPr indent="0" lvl="4" marL="1828800" rtl="0">
              <a:spcBef>
                <a:spcPts val="0"/>
              </a:spcBef>
              <a:buClr>
                <a:srgbClr val="888888"/>
              </a:buClr>
              <a:buFont typeface="Calibri"/>
              <a:buNone/>
              <a:defRPr/>
            </a:lvl5pPr>
            <a:lvl6pPr indent="0" lvl="5" marL="2286000" rtl="0">
              <a:spcBef>
                <a:spcPts val="0"/>
              </a:spcBef>
              <a:buClr>
                <a:srgbClr val="888888"/>
              </a:buClr>
              <a:buFont typeface="Calibri"/>
              <a:buNone/>
              <a:defRPr/>
            </a:lvl6pPr>
            <a:lvl7pPr indent="0" lvl="6" marL="2743200" rtl="0">
              <a:spcBef>
                <a:spcPts val="0"/>
              </a:spcBef>
              <a:buClr>
                <a:srgbClr val="888888"/>
              </a:buClr>
              <a:buFont typeface="Calibri"/>
              <a:buNone/>
              <a:defRPr/>
            </a:lvl7pPr>
            <a:lvl8pPr indent="0" lvl="7" marL="3200400" rtl="0">
              <a:spcBef>
                <a:spcPts val="0"/>
              </a:spcBef>
              <a:buClr>
                <a:srgbClr val="888888"/>
              </a:buClr>
              <a:buFont typeface="Calibri"/>
              <a:buNone/>
              <a:defRPr/>
            </a:lvl8pPr>
            <a:lvl9pPr indent="0" lvl="8" marL="3657600" rtl="0">
              <a:spcBef>
                <a:spcPts val="0"/>
              </a:spcBef>
              <a:buClr>
                <a:srgbClr val="888888"/>
              </a:buClr>
              <a:buFont typeface="Calibri"/>
              <a:buNone/>
              <a:defRPr/>
            </a:lvl9pPr>
          </a:lstStyle>
          <a:p/>
        </p:txBody>
      </p:sp>
      <p:sp>
        <p:nvSpPr>
          <p:cNvPr id="34" name="Shape 34"/>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5" name="Shape 35"/>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6" name="Shape 36"/>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cxnSp>
        <p:nvCxnSpPr>
          <p:cNvPr id="37" name="Shape 37"/>
          <p:cNvCxnSpPr/>
          <p:nvPr/>
        </p:nvCxnSpPr>
        <p:spPr>
          <a:xfrm>
            <a:off x="1207658" y="4343400"/>
            <a:ext cx="987552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8" name="Shape 38"/>
        <p:cNvGrpSpPr/>
        <p:nvPr/>
      </p:nvGrpSpPr>
      <p:grpSpPr>
        <a:xfrm>
          <a:off x="0" y="0"/>
          <a:ext cx="0" cy="0"/>
          <a:chOff x="0" y="0"/>
          <a:chExt cx="0" cy="0"/>
        </a:xfrm>
      </p:grpSpPr>
      <p:sp>
        <p:nvSpPr>
          <p:cNvPr id="39" name="Shape 39"/>
          <p:cNvSpPr txBox="1"/>
          <p:nvPr>
            <p:ph type="title"/>
          </p:nvPr>
        </p:nvSpPr>
        <p:spPr>
          <a:xfrm>
            <a:off x="1097279" y="286603"/>
            <a:ext cx="10058399" cy="1450756"/>
          </a:xfrm>
          <a:prstGeom prst="rect">
            <a:avLst/>
          </a:prstGeom>
          <a:noFill/>
          <a:ln>
            <a:noFill/>
          </a:ln>
        </p:spPr>
        <p:txBody>
          <a:bodyPr anchorCtr="0" anchor="b" bIns="91425" lIns="91425" rIns="91425" tIns="91425"/>
          <a:lstStyle>
            <a:lvl1pPr lvl="0" rtl="0" algn="l">
              <a:lnSpc>
                <a:spcPct val="85000"/>
              </a:lnSpc>
              <a:spcBef>
                <a:spcPts val="0"/>
              </a:spcBef>
              <a:buClr>
                <a:srgbClr val="3F3F3F"/>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0" name="Shape 40"/>
          <p:cNvSpPr txBox="1"/>
          <p:nvPr>
            <p:ph idx="1" type="body"/>
          </p:nvPr>
        </p:nvSpPr>
        <p:spPr>
          <a:xfrm>
            <a:off x="1097279" y="1845733"/>
            <a:ext cx="4937760" cy="4023360"/>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41" name="Shape 41"/>
          <p:cNvSpPr txBox="1"/>
          <p:nvPr>
            <p:ph idx="2" type="body"/>
          </p:nvPr>
        </p:nvSpPr>
        <p:spPr>
          <a:xfrm>
            <a:off x="6217919" y="1845734"/>
            <a:ext cx="4937760" cy="4023360"/>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42" name="Shape 42"/>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43" name="Shape 43"/>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44" name="Shape 44"/>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5" name="Shape 45"/>
        <p:cNvGrpSpPr/>
        <p:nvPr/>
      </p:nvGrpSpPr>
      <p:grpSpPr>
        <a:xfrm>
          <a:off x="0" y="0"/>
          <a:ext cx="0" cy="0"/>
          <a:chOff x="0" y="0"/>
          <a:chExt cx="0" cy="0"/>
        </a:xfrm>
      </p:grpSpPr>
      <p:sp>
        <p:nvSpPr>
          <p:cNvPr id="46" name="Shape 46"/>
          <p:cNvSpPr txBox="1"/>
          <p:nvPr>
            <p:ph type="title"/>
          </p:nvPr>
        </p:nvSpPr>
        <p:spPr>
          <a:xfrm>
            <a:off x="1097279" y="286603"/>
            <a:ext cx="10058399" cy="1450756"/>
          </a:xfrm>
          <a:prstGeom prst="rect">
            <a:avLst/>
          </a:prstGeom>
          <a:noFill/>
          <a:ln>
            <a:noFill/>
          </a:ln>
        </p:spPr>
        <p:txBody>
          <a:bodyPr anchorCtr="0" anchor="b" bIns="91425" lIns="91425" rIns="91425" tIns="91425"/>
          <a:lstStyle>
            <a:lvl1pPr lvl="0" rtl="0" algn="l">
              <a:lnSpc>
                <a:spcPct val="85000"/>
              </a:lnSpc>
              <a:spcBef>
                <a:spcPts val="0"/>
              </a:spcBef>
              <a:buClr>
                <a:srgbClr val="3F3F3F"/>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7" name="Shape 47"/>
          <p:cNvSpPr txBox="1"/>
          <p:nvPr>
            <p:ph idx="1" type="body"/>
          </p:nvPr>
        </p:nvSpPr>
        <p:spPr>
          <a:xfrm>
            <a:off x="1097279" y="1846051"/>
            <a:ext cx="4937760" cy="736282"/>
          </a:xfrm>
          <a:prstGeom prst="rect">
            <a:avLst/>
          </a:prstGeom>
          <a:noFill/>
          <a:ln>
            <a:noFill/>
          </a:ln>
        </p:spPr>
        <p:txBody>
          <a:bodyPr anchorCtr="0" anchor="ctr" bIns="91425" lIns="91425" rIns="91425" tIns="91425"/>
          <a:lstStyle>
            <a:lvl1pPr indent="0" lvl="0" marL="0" rtl="0">
              <a:spcBef>
                <a:spcPts val="0"/>
              </a:spcBef>
              <a:buClr>
                <a:schemeClr val="dk2"/>
              </a:buClr>
              <a:buFont typeface="Calibri"/>
              <a:buNone/>
              <a:defRPr/>
            </a:lvl1pPr>
            <a:lvl2pPr indent="0" lvl="1" marL="457200" rtl="0">
              <a:spcBef>
                <a:spcPts val="0"/>
              </a:spcBef>
              <a:buFont typeface="Calibri"/>
              <a:buNone/>
              <a:defRPr/>
            </a:lvl2pPr>
            <a:lvl3pPr indent="0" lvl="2" marL="914400" rtl="0">
              <a:spcBef>
                <a:spcPts val="0"/>
              </a:spcBef>
              <a:buFont typeface="Calibri"/>
              <a:buNone/>
              <a:defRPr/>
            </a:lvl3pPr>
            <a:lvl4pPr indent="0" lvl="3" marL="1371600" rtl="0">
              <a:spcBef>
                <a:spcPts val="0"/>
              </a:spcBef>
              <a:buFont typeface="Calibri"/>
              <a:buNone/>
              <a:defRPr/>
            </a:lvl4pPr>
            <a:lvl5pPr indent="0" lvl="4" marL="1828800" rtl="0">
              <a:spcBef>
                <a:spcPts val="0"/>
              </a:spcBef>
              <a:buFont typeface="Calibri"/>
              <a:buNone/>
              <a:defRPr/>
            </a:lvl5pPr>
            <a:lvl6pPr indent="0" lvl="5" marL="2286000" rtl="0">
              <a:spcBef>
                <a:spcPts val="0"/>
              </a:spcBef>
              <a:buFont typeface="Calibri"/>
              <a:buNone/>
              <a:defRPr/>
            </a:lvl6pPr>
            <a:lvl7pPr indent="0" lvl="6" marL="2743200" rtl="0">
              <a:spcBef>
                <a:spcPts val="0"/>
              </a:spcBef>
              <a:buFont typeface="Calibri"/>
              <a:buNone/>
              <a:defRPr/>
            </a:lvl7pPr>
            <a:lvl8pPr indent="0" lvl="7" marL="3200400" rtl="0">
              <a:spcBef>
                <a:spcPts val="0"/>
              </a:spcBef>
              <a:buFont typeface="Calibri"/>
              <a:buNone/>
              <a:defRPr/>
            </a:lvl8pPr>
            <a:lvl9pPr indent="0" lvl="8" marL="3657600" rtl="0">
              <a:spcBef>
                <a:spcPts val="0"/>
              </a:spcBef>
              <a:buFont typeface="Calibri"/>
              <a:buNone/>
              <a:defRPr/>
            </a:lvl9pPr>
          </a:lstStyle>
          <a:p/>
        </p:txBody>
      </p:sp>
      <p:sp>
        <p:nvSpPr>
          <p:cNvPr id="48" name="Shape 48"/>
          <p:cNvSpPr txBox="1"/>
          <p:nvPr>
            <p:ph idx="2" type="body"/>
          </p:nvPr>
        </p:nvSpPr>
        <p:spPr>
          <a:xfrm>
            <a:off x="1097279" y="2582333"/>
            <a:ext cx="4937760" cy="3378200"/>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49" name="Shape 49"/>
          <p:cNvSpPr txBox="1"/>
          <p:nvPr>
            <p:ph idx="3" type="body"/>
          </p:nvPr>
        </p:nvSpPr>
        <p:spPr>
          <a:xfrm>
            <a:off x="6217919" y="1846051"/>
            <a:ext cx="4937760" cy="736282"/>
          </a:xfrm>
          <a:prstGeom prst="rect">
            <a:avLst/>
          </a:prstGeom>
          <a:noFill/>
          <a:ln>
            <a:noFill/>
          </a:ln>
        </p:spPr>
        <p:txBody>
          <a:bodyPr anchorCtr="0" anchor="ctr" bIns="91425" lIns="91425" rIns="91425" tIns="91425"/>
          <a:lstStyle>
            <a:lvl1pPr indent="0" lvl="0" marL="0" rtl="0">
              <a:spcBef>
                <a:spcPts val="0"/>
              </a:spcBef>
              <a:buClr>
                <a:schemeClr val="dk2"/>
              </a:buClr>
              <a:buFont typeface="Calibri"/>
              <a:buNone/>
              <a:defRPr/>
            </a:lvl1pPr>
            <a:lvl2pPr indent="0" lvl="1" marL="457200" rtl="0">
              <a:spcBef>
                <a:spcPts val="0"/>
              </a:spcBef>
              <a:buFont typeface="Calibri"/>
              <a:buNone/>
              <a:defRPr/>
            </a:lvl2pPr>
            <a:lvl3pPr indent="0" lvl="2" marL="914400" rtl="0">
              <a:spcBef>
                <a:spcPts val="0"/>
              </a:spcBef>
              <a:buFont typeface="Calibri"/>
              <a:buNone/>
              <a:defRPr/>
            </a:lvl3pPr>
            <a:lvl4pPr indent="0" lvl="3" marL="1371600" rtl="0">
              <a:spcBef>
                <a:spcPts val="0"/>
              </a:spcBef>
              <a:buFont typeface="Calibri"/>
              <a:buNone/>
              <a:defRPr/>
            </a:lvl4pPr>
            <a:lvl5pPr indent="0" lvl="4" marL="1828800" rtl="0">
              <a:spcBef>
                <a:spcPts val="0"/>
              </a:spcBef>
              <a:buFont typeface="Calibri"/>
              <a:buNone/>
              <a:defRPr/>
            </a:lvl5pPr>
            <a:lvl6pPr indent="0" lvl="5" marL="2286000" rtl="0">
              <a:spcBef>
                <a:spcPts val="0"/>
              </a:spcBef>
              <a:buFont typeface="Calibri"/>
              <a:buNone/>
              <a:defRPr/>
            </a:lvl6pPr>
            <a:lvl7pPr indent="0" lvl="6" marL="2743200" rtl="0">
              <a:spcBef>
                <a:spcPts val="0"/>
              </a:spcBef>
              <a:buFont typeface="Calibri"/>
              <a:buNone/>
              <a:defRPr/>
            </a:lvl7pPr>
            <a:lvl8pPr indent="0" lvl="7" marL="3200400" rtl="0">
              <a:spcBef>
                <a:spcPts val="0"/>
              </a:spcBef>
              <a:buFont typeface="Calibri"/>
              <a:buNone/>
              <a:defRPr/>
            </a:lvl8pPr>
            <a:lvl9pPr indent="0" lvl="8" marL="3657600" rtl="0">
              <a:spcBef>
                <a:spcPts val="0"/>
              </a:spcBef>
              <a:buFont typeface="Calibri"/>
              <a:buNone/>
              <a:defRPr/>
            </a:lvl9pPr>
          </a:lstStyle>
          <a:p/>
        </p:txBody>
      </p:sp>
      <p:sp>
        <p:nvSpPr>
          <p:cNvPr id="50" name="Shape 50"/>
          <p:cNvSpPr txBox="1"/>
          <p:nvPr>
            <p:ph idx="4" type="body"/>
          </p:nvPr>
        </p:nvSpPr>
        <p:spPr>
          <a:xfrm>
            <a:off x="6217919" y="2582333"/>
            <a:ext cx="4937760" cy="3378200"/>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51" name="Shape 51"/>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2" name="Shape 52"/>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3" name="Shape 53"/>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4" name="Shape 54"/>
        <p:cNvGrpSpPr/>
        <p:nvPr/>
      </p:nvGrpSpPr>
      <p:grpSpPr>
        <a:xfrm>
          <a:off x="0" y="0"/>
          <a:ext cx="0" cy="0"/>
          <a:chOff x="0" y="0"/>
          <a:chExt cx="0" cy="0"/>
        </a:xfrm>
      </p:grpSpPr>
      <p:sp>
        <p:nvSpPr>
          <p:cNvPr id="55" name="Shape 55"/>
          <p:cNvSpPr txBox="1"/>
          <p:nvPr>
            <p:ph type="title"/>
          </p:nvPr>
        </p:nvSpPr>
        <p:spPr>
          <a:xfrm>
            <a:off x="1097279" y="286603"/>
            <a:ext cx="10058399" cy="1450756"/>
          </a:xfrm>
          <a:prstGeom prst="rect">
            <a:avLst/>
          </a:prstGeom>
          <a:noFill/>
          <a:ln>
            <a:noFill/>
          </a:ln>
        </p:spPr>
        <p:txBody>
          <a:bodyPr anchorCtr="0" anchor="b" bIns="91425" lIns="91425" rIns="91425" tIns="91425"/>
          <a:lstStyle>
            <a:lvl1pPr lvl="0" rtl="0" algn="l">
              <a:lnSpc>
                <a:spcPct val="85000"/>
              </a:lnSpc>
              <a:spcBef>
                <a:spcPts val="0"/>
              </a:spcBef>
              <a:buClr>
                <a:srgbClr val="3F3F3F"/>
              </a:buClr>
              <a:buFont typeface="Calibri"/>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7" name="Shape 57"/>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8" name="Shape 58"/>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9" name="Shape 59"/>
        <p:cNvGrpSpPr/>
        <p:nvPr/>
      </p:nvGrpSpPr>
      <p:grpSpPr>
        <a:xfrm>
          <a:off x="0" y="0"/>
          <a:ext cx="0" cy="0"/>
          <a:chOff x="0" y="0"/>
          <a:chExt cx="0" cy="0"/>
        </a:xfrm>
      </p:grpSpPr>
      <p:sp>
        <p:nvSpPr>
          <p:cNvPr id="60" name="Shape 60"/>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61" name="Shape 61"/>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62" name="Shape 62"/>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63" name="Shape 63"/>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64" name="Shape 64"/>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5" name="Shape 65"/>
        <p:cNvGrpSpPr/>
        <p:nvPr/>
      </p:nvGrpSpPr>
      <p:grpSpPr>
        <a:xfrm>
          <a:off x="0" y="0"/>
          <a:ext cx="0" cy="0"/>
          <a:chOff x="0" y="0"/>
          <a:chExt cx="0" cy="0"/>
        </a:xfrm>
      </p:grpSpPr>
      <p:sp>
        <p:nvSpPr>
          <p:cNvPr id="66" name="Shape 66"/>
          <p:cNvSpPr/>
          <p:nvPr/>
        </p:nvSpPr>
        <p:spPr>
          <a:xfrm>
            <a:off x="15" y="0"/>
            <a:ext cx="4050791" cy="68580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67" name="Shape 67"/>
          <p:cNvSpPr/>
          <p:nvPr/>
        </p:nvSpPr>
        <p:spPr>
          <a:xfrm>
            <a:off x="4040071" y="0"/>
            <a:ext cx="64008" cy="68580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68" name="Shape 68"/>
          <p:cNvSpPr txBox="1"/>
          <p:nvPr>
            <p:ph type="title"/>
          </p:nvPr>
        </p:nvSpPr>
        <p:spPr>
          <a:xfrm>
            <a:off x="457200" y="594358"/>
            <a:ext cx="3200399" cy="2286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9" name="Shape 69"/>
          <p:cNvSpPr txBox="1"/>
          <p:nvPr>
            <p:ph idx="1" type="body"/>
          </p:nvPr>
        </p:nvSpPr>
        <p:spPr>
          <a:xfrm>
            <a:off x="4800600" y="731520"/>
            <a:ext cx="6492239" cy="5257799"/>
          </a:xfrm>
          <a:prstGeom prst="rect">
            <a:avLst/>
          </a:prstGeom>
          <a:noFill/>
          <a:ln>
            <a:noFill/>
          </a:ln>
        </p:spPr>
        <p:txBody>
          <a:bodyPr anchorCtr="0" anchor="t" bIns="91425" lIns="91425" rIns="91425" tIns="91425"/>
          <a:lstStyle>
            <a:lvl1pPr indent="35560" lvl="0" marL="91440" rtl="0" algn="l">
              <a:lnSpc>
                <a:spcPct val="90000"/>
              </a:lnSpc>
              <a:spcBef>
                <a:spcPts val="1200"/>
              </a:spcBef>
              <a:spcAft>
                <a:spcPts val="200"/>
              </a:spcAft>
              <a:buClr>
                <a:schemeClr val="accent1"/>
              </a:buClr>
              <a:buFont typeface="Calibri"/>
              <a:buChar char=" "/>
              <a:defRPr/>
            </a:lvl1pPr>
            <a:lvl2pPr indent="-79248" lvl="1" marL="384048" rtl="0" algn="l">
              <a:lnSpc>
                <a:spcPct val="90000"/>
              </a:lnSpc>
              <a:spcBef>
                <a:spcPts val="200"/>
              </a:spcBef>
              <a:spcAft>
                <a:spcPts val="400"/>
              </a:spcAft>
              <a:buClr>
                <a:schemeClr val="accent1"/>
              </a:buClr>
              <a:buFont typeface="Calibri"/>
              <a:buChar char="◦"/>
              <a:defRPr/>
            </a:lvl2pPr>
            <a:lvl3pPr indent="-97027" lvl="2" marL="566928" rtl="0" algn="l">
              <a:lnSpc>
                <a:spcPct val="90000"/>
              </a:lnSpc>
              <a:spcBef>
                <a:spcPts val="200"/>
              </a:spcBef>
              <a:spcAft>
                <a:spcPts val="400"/>
              </a:spcAft>
              <a:buClr>
                <a:schemeClr val="accent1"/>
              </a:buClr>
              <a:buFont typeface="Calibri"/>
              <a:buChar char="◦"/>
              <a:defRPr/>
            </a:lvl3pPr>
            <a:lvl4pPr indent="-102108" lvl="3" marL="749808" rtl="0" algn="l">
              <a:lnSpc>
                <a:spcPct val="90000"/>
              </a:lnSpc>
              <a:spcBef>
                <a:spcPts val="200"/>
              </a:spcBef>
              <a:spcAft>
                <a:spcPts val="400"/>
              </a:spcAft>
              <a:buClr>
                <a:schemeClr val="accent1"/>
              </a:buClr>
              <a:buFont typeface="Calibri"/>
              <a:buChar char="◦"/>
              <a:defRPr/>
            </a:lvl4pPr>
            <a:lvl5pPr indent="-94488" lvl="4" marL="932688" rtl="0" algn="l">
              <a:lnSpc>
                <a:spcPct val="90000"/>
              </a:lnSpc>
              <a:spcBef>
                <a:spcPts val="200"/>
              </a:spcBef>
              <a:spcAft>
                <a:spcPts val="400"/>
              </a:spcAft>
              <a:buClr>
                <a:schemeClr val="accent1"/>
              </a:buClr>
              <a:buFont typeface="Calibri"/>
              <a:buChar char="◦"/>
              <a:defRPr/>
            </a:lvl5pPr>
            <a:lvl6pPr indent="-147500" lvl="5" marL="1100000" rtl="0" algn="l">
              <a:lnSpc>
                <a:spcPct val="90000"/>
              </a:lnSpc>
              <a:spcBef>
                <a:spcPts val="200"/>
              </a:spcBef>
              <a:spcAft>
                <a:spcPts val="400"/>
              </a:spcAft>
              <a:buClr>
                <a:schemeClr val="accent1"/>
              </a:buClr>
              <a:buFont typeface="Calibri"/>
              <a:buChar char="◦"/>
              <a:defRPr/>
            </a:lvl6pPr>
            <a:lvl7pPr indent="-144300" lvl="6" marL="1300000" rtl="0" algn="l">
              <a:lnSpc>
                <a:spcPct val="90000"/>
              </a:lnSpc>
              <a:spcBef>
                <a:spcPts val="200"/>
              </a:spcBef>
              <a:spcAft>
                <a:spcPts val="400"/>
              </a:spcAft>
              <a:buClr>
                <a:schemeClr val="accent1"/>
              </a:buClr>
              <a:buFont typeface="Calibri"/>
              <a:buChar char="◦"/>
              <a:defRPr/>
            </a:lvl7pPr>
            <a:lvl8pPr indent="-141100" lvl="7" marL="1500000" rtl="0" algn="l">
              <a:lnSpc>
                <a:spcPct val="90000"/>
              </a:lnSpc>
              <a:spcBef>
                <a:spcPts val="200"/>
              </a:spcBef>
              <a:spcAft>
                <a:spcPts val="400"/>
              </a:spcAft>
              <a:buClr>
                <a:schemeClr val="accent1"/>
              </a:buClr>
              <a:buFont typeface="Calibri"/>
              <a:buChar char="◦"/>
              <a:defRPr/>
            </a:lvl8pPr>
            <a:lvl9pPr indent="-150599" lvl="8" marL="1699999" rtl="0" algn="l">
              <a:lnSpc>
                <a:spcPct val="90000"/>
              </a:lnSpc>
              <a:spcBef>
                <a:spcPts val="200"/>
              </a:spcBef>
              <a:spcAft>
                <a:spcPts val="400"/>
              </a:spcAft>
              <a:buClr>
                <a:schemeClr val="accent1"/>
              </a:buClr>
              <a:buFont typeface="Calibri"/>
              <a:buChar char="◦"/>
              <a:defRPr/>
            </a:lvl9pPr>
          </a:lstStyle>
          <a:p/>
        </p:txBody>
      </p:sp>
      <p:sp>
        <p:nvSpPr>
          <p:cNvPr id="70" name="Shape 70"/>
          <p:cNvSpPr txBox="1"/>
          <p:nvPr>
            <p:ph idx="2" type="body"/>
          </p:nvPr>
        </p:nvSpPr>
        <p:spPr>
          <a:xfrm>
            <a:off x="457200" y="2926080"/>
            <a:ext cx="3200399" cy="3379124"/>
          </a:xfrm>
          <a:prstGeom prst="rect">
            <a:avLst/>
          </a:prstGeom>
          <a:noFill/>
          <a:ln>
            <a:noFill/>
          </a:ln>
        </p:spPr>
        <p:txBody>
          <a:bodyPr anchorCtr="0" anchor="t" bIns="91425" lIns="91425" rIns="91425" tIns="91425"/>
          <a:lstStyle>
            <a:lvl1pPr indent="0" lvl="0" marL="0" rtl="0">
              <a:spcBef>
                <a:spcPts val="0"/>
              </a:spcBef>
              <a:buClr>
                <a:srgbClr val="FFFFFF"/>
              </a:buClr>
              <a:buFont typeface="Calibri"/>
              <a:buNone/>
              <a:defRPr/>
            </a:lvl1pPr>
            <a:lvl2pPr indent="0" lvl="1" marL="457200" rtl="0">
              <a:spcBef>
                <a:spcPts val="0"/>
              </a:spcBef>
              <a:buFont typeface="Calibri"/>
              <a:buNone/>
              <a:defRPr/>
            </a:lvl2pPr>
            <a:lvl3pPr indent="0" lvl="2" marL="914400" rtl="0">
              <a:spcBef>
                <a:spcPts val="0"/>
              </a:spcBef>
              <a:buFont typeface="Calibri"/>
              <a:buNone/>
              <a:defRPr/>
            </a:lvl3pPr>
            <a:lvl4pPr indent="0" lvl="3" marL="1371600" rtl="0">
              <a:spcBef>
                <a:spcPts val="0"/>
              </a:spcBef>
              <a:buFont typeface="Calibri"/>
              <a:buNone/>
              <a:defRPr/>
            </a:lvl4pPr>
            <a:lvl5pPr indent="0" lvl="4" marL="1828800" rtl="0">
              <a:spcBef>
                <a:spcPts val="0"/>
              </a:spcBef>
              <a:buFont typeface="Calibri"/>
              <a:buNone/>
              <a:defRPr/>
            </a:lvl5pPr>
            <a:lvl6pPr indent="0" lvl="5" marL="2286000" rtl="0">
              <a:spcBef>
                <a:spcPts val="0"/>
              </a:spcBef>
              <a:buFont typeface="Calibri"/>
              <a:buNone/>
              <a:defRPr/>
            </a:lvl6pPr>
            <a:lvl7pPr indent="0" lvl="6" marL="2743200" rtl="0">
              <a:spcBef>
                <a:spcPts val="0"/>
              </a:spcBef>
              <a:buFont typeface="Calibri"/>
              <a:buNone/>
              <a:defRPr/>
            </a:lvl7pPr>
            <a:lvl8pPr indent="0" lvl="7" marL="3200400" rtl="0">
              <a:spcBef>
                <a:spcPts val="0"/>
              </a:spcBef>
              <a:buFont typeface="Calibri"/>
              <a:buNone/>
              <a:defRPr/>
            </a:lvl8pPr>
            <a:lvl9pPr indent="0" lvl="8" marL="3657600" rtl="0">
              <a:spcBef>
                <a:spcPts val="0"/>
              </a:spcBef>
              <a:buFont typeface="Calibri"/>
              <a:buNone/>
              <a:defRPr/>
            </a:lvl9pPr>
          </a:lstStyle>
          <a:p/>
        </p:txBody>
      </p:sp>
      <p:sp>
        <p:nvSpPr>
          <p:cNvPr id="71" name="Shape 71"/>
          <p:cNvSpPr txBox="1"/>
          <p:nvPr>
            <p:ph idx="10" type="dt"/>
          </p:nvPr>
        </p:nvSpPr>
        <p:spPr>
          <a:xfrm>
            <a:off x="465512" y="6459785"/>
            <a:ext cx="261850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2" name="Shape 72"/>
          <p:cNvSpPr txBox="1"/>
          <p:nvPr>
            <p:ph idx="11" type="ftr"/>
          </p:nvPr>
        </p:nvSpPr>
        <p:spPr>
          <a:xfrm>
            <a:off x="4800600" y="6459785"/>
            <a:ext cx="4648199"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3" name="Shape 73"/>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chemeClr val="dk2"/>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p:nvPr/>
        </p:nvSpPr>
        <p:spPr>
          <a:xfrm>
            <a:off x="0" y="4953000"/>
            <a:ext cx="12188824" cy="1904999"/>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76" name="Shape 76"/>
          <p:cNvSpPr/>
          <p:nvPr/>
        </p:nvSpPr>
        <p:spPr>
          <a:xfrm>
            <a:off x="15" y="4915076"/>
            <a:ext cx="12188824" cy="64008"/>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7" name="Shape 77"/>
          <p:cNvSpPr txBox="1"/>
          <p:nvPr>
            <p:ph type="title"/>
          </p:nvPr>
        </p:nvSpPr>
        <p:spPr>
          <a:xfrm>
            <a:off x="1097279" y="5074919"/>
            <a:ext cx="10113264" cy="82296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8" name="Shape 78"/>
          <p:cNvSpPr/>
          <p:nvPr>
            <p:ph idx="2" type="pic"/>
          </p:nvPr>
        </p:nvSpPr>
        <p:spPr>
          <a:xfrm>
            <a:off x="15" y="0"/>
            <a:ext cx="12191984" cy="4915076"/>
          </a:xfrm>
          <a:prstGeom prst="rect">
            <a:avLst/>
          </a:prstGeom>
          <a:solidFill>
            <a:srgbClr val="FFFFFF"/>
          </a:solidFill>
          <a:ln>
            <a:noFill/>
          </a:ln>
        </p:spPr>
      </p:sp>
      <p:sp>
        <p:nvSpPr>
          <p:cNvPr id="79" name="Shape 79"/>
          <p:cNvSpPr txBox="1"/>
          <p:nvPr>
            <p:ph idx="1" type="body"/>
          </p:nvPr>
        </p:nvSpPr>
        <p:spPr>
          <a:xfrm>
            <a:off x="1097279" y="5907023"/>
            <a:ext cx="10113264" cy="594359"/>
          </a:xfrm>
          <a:prstGeom prst="rect">
            <a:avLst/>
          </a:prstGeom>
          <a:noFill/>
          <a:ln>
            <a:noFill/>
          </a:ln>
        </p:spPr>
        <p:txBody>
          <a:bodyPr anchorCtr="0" anchor="t" bIns="91425" lIns="91425" rIns="91425" tIns="91425"/>
          <a:lstStyle>
            <a:lvl1pPr indent="0" lvl="0" marL="0" rtl="0">
              <a:spcBef>
                <a:spcPts val="0"/>
              </a:spcBef>
              <a:spcAft>
                <a:spcPts val="600"/>
              </a:spcAft>
              <a:buClr>
                <a:srgbClr val="FFFFFF"/>
              </a:buClr>
              <a:buFont typeface="Calibri"/>
              <a:buNone/>
              <a:defRPr/>
            </a:lvl1pPr>
            <a:lvl2pPr indent="0" lvl="1" marL="457200" rtl="0">
              <a:spcBef>
                <a:spcPts val="0"/>
              </a:spcBef>
              <a:buFont typeface="Calibri"/>
              <a:buNone/>
              <a:defRPr/>
            </a:lvl2pPr>
            <a:lvl3pPr indent="0" lvl="2" marL="914400" rtl="0">
              <a:spcBef>
                <a:spcPts val="0"/>
              </a:spcBef>
              <a:buFont typeface="Calibri"/>
              <a:buNone/>
              <a:defRPr/>
            </a:lvl3pPr>
            <a:lvl4pPr indent="0" lvl="3" marL="1371600" rtl="0">
              <a:spcBef>
                <a:spcPts val="0"/>
              </a:spcBef>
              <a:buFont typeface="Calibri"/>
              <a:buNone/>
              <a:defRPr/>
            </a:lvl4pPr>
            <a:lvl5pPr indent="0" lvl="4" marL="1828800" rtl="0">
              <a:spcBef>
                <a:spcPts val="0"/>
              </a:spcBef>
              <a:buFont typeface="Calibri"/>
              <a:buNone/>
              <a:defRPr/>
            </a:lvl5pPr>
            <a:lvl6pPr indent="0" lvl="5" marL="2286000" rtl="0">
              <a:spcBef>
                <a:spcPts val="0"/>
              </a:spcBef>
              <a:buFont typeface="Calibri"/>
              <a:buNone/>
              <a:defRPr/>
            </a:lvl6pPr>
            <a:lvl7pPr indent="0" lvl="6" marL="2743200" rtl="0">
              <a:spcBef>
                <a:spcPts val="0"/>
              </a:spcBef>
              <a:buFont typeface="Calibri"/>
              <a:buNone/>
              <a:defRPr/>
            </a:lvl7pPr>
            <a:lvl8pPr indent="0" lvl="7" marL="3200400" rtl="0">
              <a:spcBef>
                <a:spcPts val="0"/>
              </a:spcBef>
              <a:buFont typeface="Calibri"/>
              <a:buNone/>
              <a:defRPr/>
            </a:lvl8pPr>
            <a:lvl9pPr indent="0" lvl="8" marL="3657600" rtl="0">
              <a:spcBef>
                <a:spcPts val="0"/>
              </a:spcBef>
              <a:buFont typeface="Calibri"/>
              <a:buNone/>
              <a:defRPr/>
            </a:lvl9pPr>
          </a:lstStyle>
          <a:p/>
        </p:txBody>
      </p:sp>
      <p:sp>
        <p:nvSpPr>
          <p:cNvPr id="80" name="Shape 80"/>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1" name="Shape 81"/>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2" name="Shape 82"/>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p:nvPr/>
        </p:nvSpPr>
        <p:spPr>
          <a:xfrm>
            <a:off x="0" y="6400800"/>
            <a:ext cx="12192000" cy="457200"/>
          </a:xfrm>
          <a:prstGeom prst="rect">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7" name="Shape 7"/>
          <p:cNvSpPr/>
          <p:nvPr/>
        </p:nvSpPr>
        <p:spPr>
          <a:xfrm>
            <a:off x="0" y="6334316"/>
            <a:ext cx="12192000" cy="65997"/>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8" name="Shape 8"/>
          <p:cNvSpPr txBox="1"/>
          <p:nvPr>
            <p:ph type="title"/>
          </p:nvPr>
        </p:nvSpPr>
        <p:spPr>
          <a:xfrm>
            <a:off x="1097279" y="286603"/>
            <a:ext cx="10058399" cy="1450756"/>
          </a:xfrm>
          <a:prstGeom prst="rect">
            <a:avLst/>
          </a:prstGeom>
          <a:noFill/>
          <a:ln>
            <a:noFill/>
          </a:ln>
        </p:spPr>
        <p:txBody>
          <a:bodyPr anchorCtr="0" anchor="b" bIns="91425" lIns="91425" rIns="91425" tIns="91425"/>
          <a:lstStyle>
            <a:lvl1pPr indent="0" lvl="0" marL="0" marR="0" rtl="0" algn="l">
              <a:lnSpc>
                <a:spcPct val="85000"/>
              </a:lnSpc>
              <a:spcBef>
                <a:spcPts val="0"/>
              </a:spcBef>
              <a:buClr>
                <a:srgbClr val="3F3F3F"/>
              </a:buClr>
              <a:buFont typeface="Calibri"/>
              <a:buNone/>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097279" y="1845733"/>
            <a:ext cx="10058399" cy="4023360"/>
          </a:xfrm>
          <a:prstGeom prst="rect">
            <a:avLst/>
          </a:prstGeom>
          <a:noFill/>
          <a:ln>
            <a:noFill/>
          </a:ln>
        </p:spPr>
        <p:txBody>
          <a:bodyPr anchorCtr="0" anchor="t" bIns="91425" lIns="91425" rIns="91425" tIns="91425"/>
          <a:lstStyle>
            <a:lvl1pPr indent="35560" lvl="0" marL="91440" marR="0" rtl="0" algn="l">
              <a:lnSpc>
                <a:spcPct val="90000"/>
              </a:lnSpc>
              <a:spcBef>
                <a:spcPts val="1200"/>
              </a:spcBef>
              <a:spcAft>
                <a:spcPts val="200"/>
              </a:spcAft>
              <a:buClr>
                <a:schemeClr val="accent1"/>
              </a:buClr>
              <a:buFont typeface="Calibri"/>
              <a:buChar char=" "/>
              <a:defRPr/>
            </a:lvl1pPr>
            <a:lvl2pPr indent="-79248" lvl="1" marL="384048" marR="0" rtl="0" algn="l">
              <a:lnSpc>
                <a:spcPct val="90000"/>
              </a:lnSpc>
              <a:spcBef>
                <a:spcPts val="200"/>
              </a:spcBef>
              <a:spcAft>
                <a:spcPts val="400"/>
              </a:spcAft>
              <a:buClr>
                <a:schemeClr val="accent1"/>
              </a:buClr>
              <a:buFont typeface="Calibri"/>
              <a:buChar char="◦"/>
              <a:defRPr/>
            </a:lvl2pPr>
            <a:lvl3pPr indent="-97027" lvl="2" marL="566928" marR="0" rtl="0" algn="l">
              <a:lnSpc>
                <a:spcPct val="90000"/>
              </a:lnSpc>
              <a:spcBef>
                <a:spcPts val="200"/>
              </a:spcBef>
              <a:spcAft>
                <a:spcPts val="400"/>
              </a:spcAft>
              <a:buClr>
                <a:schemeClr val="accent1"/>
              </a:buClr>
              <a:buFont typeface="Calibri"/>
              <a:buChar char="◦"/>
              <a:defRPr/>
            </a:lvl3pPr>
            <a:lvl4pPr indent="-102108" lvl="3" marL="749808" marR="0" rtl="0" algn="l">
              <a:lnSpc>
                <a:spcPct val="90000"/>
              </a:lnSpc>
              <a:spcBef>
                <a:spcPts val="200"/>
              </a:spcBef>
              <a:spcAft>
                <a:spcPts val="400"/>
              </a:spcAft>
              <a:buClr>
                <a:schemeClr val="accent1"/>
              </a:buClr>
              <a:buFont typeface="Calibri"/>
              <a:buChar char="◦"/>
              <a:defRPr/>
            </a:lvl4pPr>
            <a:lvl5pPr indent="-94488" lvl="4" marL="932688" marR="0" rtl="0" algn="l">
              <a:lnSpc>
                <a:spcPct val="90000"/>
              </a:lnSpc>
              <a:spcBef>
                <a:spcPts val="200"/>
              </a:spcBef>
              <a:spcAft>
                <a:spcPts val="400"/>
              </a:spcAft>
              <a:buClr>
                <a:schemeClr val="accent1"/>
              </a:buClr>
              <a:buFont typeface="Calibri"/>
              <a:buChar char="◦"/>
              <a:defRPr/>
            </a:lvl5pPr>
            <a:lvl6pPr indent="-147500" lvl="5" marL="1100000" marR="0" rtl="0" algn="l">
              <a:lnSpc>
                <a:spcPct val="90000"/>
              </a:lnSpc>
              <a:spcBef>
                <a:spcPts val="200"/>
              </a:spcBef>
              <a:spcAft>
                <a:spcPts val="400"/>
              </a:spcAft>
              <a:buClr>
                <a:schemeClr val="accent1"/>
              </a:buClr>
              <a:buFont typeface="Calibri"/>
              <a:buChar char="◦"/>
              <a:defRPr/>
            </a:lvl6pPr>
            <a:lvl7pPr indent="-144300" lvl="6" marL="1300000" marR="0" rtl="0" algn="l">
              <a:lnSpc>
                <a:spcPct val="90000"/>
              </a:lnSpc>
              <a:spcBef>
                <a:spcPts val="200"/>
              </a:spcBef>
              <a:spcAft>
                <a:spcPts val="400"/>
              </a:spcAft>
              <a:buClr>
                <a:schemeClr val="accent1"/>
              </a:buClr>
              <a:buFont typeface="Calibri"/>
              <a:buChar char="◦"/>
              <a:defRPr/>
            </a:lvl7pPr>
            <a:lvl8pPr indent="-141100" lvl="7" marL="1500000" marR="0" rtl="0" algn="l">
              <a:lnSpc>
                <a:spcPct val="90000"/>
              </a:lnSpc>
              <a:spcBef>
                <a:spcPts val="200"/>
              </a:spcBef>
              <a:spcAft>
                <a:spcPts val="400"/>
              </a:spcAft>
              <a:buClr>
                <a:schemeClr val="accent1"/>
              </a:buClr>
              <a:buFont typeface="Calibri"/>
              <a:buChar char="◦"/>
              <a:defRPr/>
            </a:lvl8pPr>
            <a:lvl9pPr indent="-150599" lvl="8" marL="1699999" marR="0" rtl="0" algn="l">
              <a:lnSpc>
                <a:spcPct val="90000"/>
              </a:lnSpc>
              <a:spcBef>
                <a:spcPts val="200"/>
              </a:spcBef>
              <a:spcAft>
                <a:spcPts val="400"/>
              </a:spcAft>
              <a:buClr>
                <a:schemeClr val="accent1"/>
              </a:buClr>
              <a:buFont typeface="Calibri"/>
              <a:buChar char="◦"/>
              <a:defRPr/>
            </a:lvl9pPr>
          </a:lstStyle>
          <a:p/>
        </p:txBody>
      </p:sp>
      <p:sp>
        <p:nvSpPr>
          <p:cNvPr id="10" name="Shape 10"/>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1" name="Shape 11"/>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lvl="0" marL="0" marR="0" rtl="0" algn="ct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2" name="Shape 12"/>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050" u="none" cap="none" strike="noStrike">
                <a:solidFill>
                  <a:srgbClr val="FFFFFF"/>
                </a:solidFill>
                <a:latin typeface="Calibri"/>
                <a:ea typeface="Calibri"/>
                <a:cs typeface="Calibri"/>
                <a:sym typeface="Calibri"/>
              </a:rPr>
              <a:t>‹#›</a:t>
            </a:fld>
          </a:p>
        </p:txBody>
      </p:sp>
      <p:cxnSp>
        <p:nvCxnSpPr>
          <p:cNvPr id="13" name="Shape 13"/>
          <p:cNvCxnSpPr/>
          <p:nvPr/>
        </p:nvCxnSpPr>
        <p:spPr>
          <a:xfrm>
            <a:off x="1193532" y="1737844"/>
            <a:ext cx="9966959" cy="0"/>
          </a:xfrm>
          <a:prstGeom prst="straightConnector1">
            <a:avLst/>
          </a:prstGeom>
          <a:noFill/>
          <a:ln cap="flat" cmpd="sng" w="9525">
            <a:solidFill>
              <a:srgbClr val="7F7F7F"/>
            </a:solidFill>
            <a:prstDash val="solid"/>
            <a:round/>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ctrTitle"/>
          </p:nvPr>
        </p:nvSpPr>
        <p:spPr>
          <a:xfrm>
            <a:off x="1097279" y="758952"/>
            <a:ext cx="10058399" cy="3566159"/>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Clr>
                <a:srgbClr val="262626"/>
              </a:buClr>
              <a:buSzPct val="25000"/>
              <a:buFont typeface="Calibri"/>
              <a:buNone/>
            </a:pPr>
            <a:br>
              <a:rPr b="0" i="0" lang="en-US" sz="8000" u="none" cap="none" strike="noStrike">
                <a:solidFill>
                  <a:srgbClr val="262626"/>
                </a:solidFill>
                <a:latin typeface="Calibri"/>
                <a:ea typeface="Calibri"/>
                <a:cs typeface="Calibri"/>
                <a:sym typeface="Calibri"/>
              </a:rPr>
            </a:br>
            <a:r>
              <a:rPr b="0" i="0" lang="en-US" sz="8000" u="none" cap="none" strike="noStrike">
                <a:solidFill>
                  <a:srgbClr val="262626"/>
                </a:solidFill>
                <a:latin typeface="Calibri"/>
                <a:ea typeface="Calibri"/>
                <a:cs typeface="Calibri"/>
                <a:sym typeface="Calibri"/>
              </a:rPr>
              <a:t> </a:t>
            </a:r>
            <a:r>
              <a:rPr b="1" i="1" lang="en-US" sz="8000" u="none" cap="none" strike="noStrike">
                <a:solidFill>
                  <a:srgbClr val="1E4E79"/>
                </a:solidFill>
                <a:latin typeface="Calibri"/>
                <a:ea typeface="Calibri"/>
                <a:cs typeface="Calibri"/>
                <a:sym typeface="Calibri"/>
              </a:rPr>
              <a:t>Product Evaluation </a:t>
            </a:r>
          </a:p>
        </p:txBody>
      </p:sp>
      <p:sp>
        <p:nvSpPr>
          <p:cNvPr id="102" name="Shape 102"/>
          <p:cNvSpPr txBox="1"/>
          <p:nvPr>
            <p:ph idx="1" type="subTitle"/>
          </p:nvPr>
        </p:nvSpPr>
        <p:spPr>
          <a:xfrm>
            <a:off x="1100050" y="4455619"/>
            <a:ext cx="10058399" cy="1143000"/>
          </a:xfrm>
          <a:prstGeom prst="rect">
            <a:avLst/>
          </a:prstGeom>
          <a:noFill/>
          <a:ln>
            <a:noFill/>
          </a:ln>
        </p:spPr>
        <p:txBody>
          <a:bodyPr anchorCtr="0" anchor="t" bIns="45700" lIns="91425" rIns="91425" tIns="45700">
            <a:noAutofit/>
          </a:bodyPr>
          <a:lstStyle/>
          <a:p>
            <a:pPr indent="0" lvl="0" marL="0" marR="0" rtl="0" algn="r">
              <a:lnSpc>
                <a:spcPct val="90000"/>
              </a:lnSpc>
              <a:spcBef>
                <a:spcPts val="0"/>
              </a:spcBef>
              <a:spcAft>
                <a:spcPts val="0"/>
              </a:spcAft>
              <a:buClr>
                <a:schemeClr val="accent1"/>
              </a:buClr>
              <a:buSzPct val="25000"/>
              <a:buFont typeface="Calibri"/>
              <a:buNone/>
            </a:pPr>
            <a:r>
              <a:rPr b="0" i="0" lang="en-US" sz="2400" u="none" cap="none" strike="noStrike">
                <a:solidFill>
                  <a:schemeClr val="dk2"/>
                </a:solidFill>
                <a:latin typeface="Calibri"/>
                <a:ea typeface="Calibri"/>
                <a:cs typeface="Calibri"/>
                <a:sym typeface="Calibri"/>
              </a:rPr>
              <a:t>IT 440:SYSTEM INTEGRATION </a:t>
            </a:r>
          </a:p>
          <a:p>
            <a:pPr indent="0" lvl="0" marL="0" marR="0" rtl="0" algn="l">
              <a:lnSpc>
                <a:spcPct val="90000"/>
              </a:lnSpc>
              <a:spcBef>
                <a:spcPts val="1400"/>
              </a:spcBef>
              <a:spcAft>
                <a:spcPts val="200"/>
              </a:spcAft>
              <a:buClr>
                <a:schemeClr val="accent1"/>
              </a:buClr>
              <a:buSzPct val="25000"/>
              <a:buFont typeface="Calibri"/>
              <a:buNone/>
            </a:pPr>
            <a:r>
              <a:t/>
            </a:r>
            <a:endParaRPr b="0" i="0" sz="2400" u="none" cap="none" strike="noStrike">
              <a:solidFill>
                <a:schemeClr val="dk2"/>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AUDIT FINDINGS</a:t>
            </a:r>
          </a:p>
        </p:txBody>
      </p:sp>
      <p:sp>
        <p:nvSpPr>
          <p:cNvPr id="156" name="Shape 156"/>
          <p:cNvSpPr txBox="1"/>
          <p:nvPr>
            <p:ph idx="1" type="body"/>
          </p:nvPr>
        </p:nvSpPr>
        <p:spPr>
          <a:xfrm>
            <a:off x="1097279" y="1737359"/>
            <a:ext cx="10058399" cy="4131734"/>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Purpose: </a:t>
            </a:r>
            <a:r>
              <a:rPr b="0" i="0" lang="en-US" sz="2400" u="none" cap="none" strike="noStrike">
                <a:solidFill>
                  <a:srgbClr val="3F3F3F"/>
                </a:solidFill>
                <a:latin typeface="Calibri"/>
                <a:ea typeface="Calibri"/>
                <a:cs typeface="Calibri"/>
                <a:sym typeface="Calibri"/>
              </a:rPr>
              <a:t>utilize criteria audit finding derived from software plans and internal procedures to perform scheduled product evaluations.</a:t>
            </a:r>
          </a:p>
          <a:p>
            <a:pPr indent="-91440" lvl="0" marL="91440" marR="0" rtl="0" algn="l">
              <a:lnSpc>
                <a:spcPct val="90000"/>
              </a:lnSpc>
              <a:spcBef>
                <a:spcPts val="140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Product Evaluations: </a:t>
            </a:r>
            <a:r>
              <a:rPr b="0" i="0" lang="en-US" sz="2400" u="none" cap="none" strike="noStrike">
                <a:solidFill>
                  <a:srgbClr val="3F3F3F"/>
                </a:solidFill>
                <a:latin typeface="Calibri"/>
                <a:ea typeface="Calibri"/>
                <a:cs typeface="Calibri"/>
                <a:sym typeface="Calibri"/>
              </a:rPr>
              <a:t>include a review of plans and procedures that oversee programs and projects, a review and analysis of the results of previous product evaluations, an assessment of whether implemented processes are compliant, clearly defined issues or opportunities  for improvement, and  any additional product evaluations that are required.</a:t>
            </a:r>
          </a:p>
          <a:p>
            <a:pPr indent="-91440" lvl="0" marL="91440" marR="0" rtl="0" algn="l">
              <a:lnSpc>
                <a:spcPct val="90000"/>
              </a:lnSpc>
              <a:spcBef>
                <a:spcPts val="140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Results: </a:t>
            </a:r>
            <a:r>
              <a:rPr b="0" i="0" lang="en-US" sz="2400" u="none" cap="none" strike="noStrike">
                <a:solidFill>
                  <a:srgbClr val="3F3F3F"/>
                </a:solidFill>
                <a:latin typeface="Calibri"/>
                <a:ea typeface="Calibri"/>
                <a:cs typeface="Calibri"/>
                <a:sym typeface="Calibri"/>
              </a:rPr>
              <a:t>recorded in evaluation plans and added into databases recording summary information from evaluation performance. </a:t>
            </a:r>
          </a:p>
          <a:p>
            <a:pPr indent="-91440" lvl="0" marL="91440" marR="0" rtl="0" algn="l">
              <a:lnSpc>
                <a:spcPct val="90000"/>
              </a:lnSpc>
              <a:spcBef>
                <a:spcPts val="1400"/>
              </a:spcBef>
              <a:spcAft>
                <a:spcPts val="20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Quality Team Use: </a:t>
            </a:r>
            <a:r>
              <a:rPr b="0" i="0" lang="en-US" sz="2400" u="none" cap="none" strike="noStrike">
                <a:solidFill>
                  <a:srgbClr val="3F3F3F"/>
                </a:solidFill>
                <a:latin typeface="Calibri"/>
                <a:ea typeface="Calibri"/>
                <a:cs typeface="Calibri"/>
                <a:sym typeface="Calibri"/>
              </a:rPr>
              <a:t>to indicate if processes are compliant, noncompliant, or if there is an opportunity for improvement.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CORRECTIVE ACTIONS</a:t>
            </a:r>
          </a:p>
        </p:txBody>
      </p:sp>
      <p:sp>
        <p:nvSpPr>
          <p:cNvPr id="162" name="Shape 162"/>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Purpose: </a:t>
            </a:r>
            <a:r>
              <a:rPr b="0" i="0" lang="en-US" sz="2800" u="none" cap="none" strike="noStrike">
                <a:solidFill>
                  <a:srgbClr val="3F3F3F"/>
                </a:solidFill>
                <a:latin typeface="Calibri"/>
                <a:ea typeface="Calibri"/>
                <a:cs typeface="Calibri"/>
                <a:sym typeface="Calibri"/>
              </a:rPr>
              <a:t>to eliminate the cause of a detected nonconformity or other undesirable situations and prevent recurrences during product evaluation. </a:t>
            </a:r>
          </a:p>
          <a:p>
            <a:pPr indent="-91440" lvl="0" marL="91440" marR="0" rtl="0" algn="l">
              <a:lnSpc>
                <a:spcPct val="90000"/>
              </a:lnSpc>
              <a:spcBef>
                <a:spcPts val="140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Two Types of Initiated CA</a:t>
            </a:r>
            <a:r>
              <a:rPr b="0" i="0" lang="en-US" sz="2800" u="none" cap="none" strike="noStrike">
                <a:solidFill>
                  <a:srgbClr val="3F3F3F"/>
                </a:solidFill>
                <a:latin typeface="Calibri"/>
                <a:ea typeface="Calibri"/>
                <a:cs typeface="Calibri"/>
                <a:sym typeface="Calibri"/>
              </a:rPr>
              <a:t>:</a:t>
            </a:r>
          </a:p>
          <a:p>
            <a:pPr indent="-191008" lvl="3" marL="749808" marR="0" rtl="0" algn="l">
              <a:lnSpc>
                <a:spcPct val="90000"/>
              </a:lnSpc>
              <a:spcBef>
                <a:spcPts val="400"/>
              </a:spcBef>
              <a:spcAft>
                <a:spcPts val="0"/>
              </a:spcAft>
              <a:buClr>
                <a:schemeClr val="accent1"/>
              </a:buClr>
              <a:buSzPct val="100000"/>
              <a:buFont typeface="Arial"/>
              <a:buChar char="•"/>
            </a:pPr>
            <a:r>
              <a:rPr b="0" i="0" lang="en-US" sz="2800" u="none" cap="none" strike="noStrike">
                <a:solidFill>
                  <a:srgbClr val="3F3F3F"/>
                </a:solidFill>
                <a:latin typeface="Calibri"/>
                <a:ea typeface="Calibri"/>
                <a:cs typeface="Calibri"/>
                <a:sym typeface="Calibri"/>
              </a:rPr>
              <a:t> The root cause (RC): requires RC analysis and actions taken to address the analysis.</a:t>
            </a:r>
          </a:p>
          <a:p>
            <a:pPr indent="-191008" lvl="3" marL="749808" marR="0" rtl="0" algn="l">
              <a:lnSpc>
                <a:spcPct val="90000"/>
              </a:lnSpc>
              <a:spcBef>
                <a:spcPts val="600"/>
              </a:spcBef>
              <a:spcAft>
                <a:spcPts val="0"/>
              </a:spcAft>
              <a:buClr>
                <a:schemeClr val="accent1"/>
              </a:buClr>
              <a:buSzPct val="100000"/>
              <a:buFont typeface="Arial"/>
              <a:buChar char="•"/>
            </a:pPr>
            <a:r>
              <a:rPr b="0" i="0" lang="en-US" sz="2800" u="none" cap="none" strike="noStrike">
                <a:solidFill>
                  <a:srgbClr val="3F3F3F"/>
                </a:solidFill>
                <a:latin typeface="Calibri"/>
                <a:ea typeface="Calibri"/>
                <a:cs typeface="Calibri"/>
                <a:sym typeface="Calibri"/>
              </a:rPr>
              <a:t>The immediate action (IA): taken to address a direct cause and prevent recurrence of a specific nonconformity.</a:t>
            </a:r>
          </a:p>
          <a:p>
            <a:pPr indent="-10668" lvl="1" marL="201168" marR="0" rtl="0" algn="l">
              <a:lnSpc>
                <a:spcPct val="90000"/>
              </a:lnSpc>
              <a:spcBef>
                <a:spcPts val="600"/>
              </a:spcBef>
              <a:spcAft>
                <a:spcPts val="400"/>
              </a:spcAft>
              <a:buClr>
                <a:schemeClr val="accent1"/>
              </a:buClr>
              <a:buSzPct val="25000"/>
              <a:buFont typeface="Calibri"/>
              <a:buNone/>
            </a:pPr>
            <a:r>
              <a:t/>
            </a:r>
            <a:endParaRPr b="1" i="0" sz="18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x="0" y="0"/>
          <a:ext cx="0" cy="0"/>
          <a:chOff x="0" y="0"/>
          <a:chExt cx="0" cy="0"/>
        </a:xfrm>
      </p:grpSpPr>
      <p:sp>
        <p:nvSpPr>
          <p:cNvPr id="167" name="Shape 167"/>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4800" u="none" cap="none" strike="noStrike">
                <a:solidFill>
                  <a:srgbClr val="1E4E79"/>
                </a:solidFill>
                <a:latin typeface="Calibri"/>
                <a:ea typeface="Calibri"/>
                <a:cs typeface="Calibri"/>
                <a:sym typeface="Calibri"/>
              </a:rPr>
              <a:t>APPROPRIATE REVIEWS OF CA AND IA</a:t>
            </a:r>
          </a:p>
        </p:txBody>
      </p:sp>
      <p:sp>
        <p:nvSpPr>
          <p:cNvPr id="168" name="Shape 168"/>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3600" u="none" cap="none" strike="noStrike">
                <a:solidFill>
                  <a:srgbClr val="3F3F3F"/>
                </a:solidFill>
                <a:latin typeface="Calibri"/>
                <a:ea typeface="Calibri"/>
                <a:cs typeface="Calibri"/>
                <a:sym typeface="Calibri"/>
              </a:rPr>
              <a:t>Monitor:  </a:t>
            </a:r>
            <a:r>
              <a:rPr b="0" i="0" lang="en-US" sz="3600" u="none" cap="none" strike="noStrike">
                <a:solidFill>
                  <a:srgbClr val="3F3F3F"/>
                </a:solidFill>
                <a:latin typeface="Calibri"/>
                <a:ea typeface="Calibri"/>
                <a:cs typeface="Calibri"/>
                <a:sym typeface="Calibri"/>
              </a:rPr>
              <a:t>progress/status and overall process performance (e.g., timeliness, efficiency, effectiveness)</a:t>
            </a:r>
          </a:p>
          <a:p>
            <a:pPr indent="-91440" lvl="0" marL="91440" marR="0" rtl="0" algn="l">
              <a:lnSpc>
                <a:spcPct val="90000"/>
              </a:lnSpc>
              <a:spcBef>
                <a:spcPts val="1400"/>
              </a:spcBef>
              <a:spcAft>
                <a:spcPts val="0"/>
              </a:spcAft>
              <a:buClr>
                <a:schemeClr val="accent1"/>
              </a:buClr>
              <a:buSzPct val="100000"/>
              <a:buFont typeface="Calibri"/>
              <a:buChar char=" "/>
            </a:pPr>
            <a:r>
              <a:rPr b="1" i="0" lang="en-US" sz="3600" u="none" cap="none" strike="noStrike">
                <a:solidFill>
                  <a:srgbClr val="3F3F3F"/>
                </a:solidFill>
                <a:latin typeface="Calibri"/>
                <a:ea typeface="Calibri"/>
                <a:cs typeface="Calibri"/>
                <a:sym typeface="Calibri"/>
              </a:rPr>
              <a:t>Review: </a:t>
            </a:r>
            <a:r>
              <a:rPr b="0" i="0" lang="en-US" sz="3600" u="none" cap="none" strike="noStrike">
                <a:solidFill>
                  <a:srgbClr val="3F3F3F"/>
                </a:solidFill>
                <a:latin typeface="Calibri"/>
                <a:ea typeface="Calibri"/>
                <a:cs typeface="Calibri"/>
                <a:sym typeface="Calibri"/>
              </a:rPr>
              <a:t>adverse indicators and trends</a:t>
            </a:r>
          </a:p>
          <a:p>
            <a:pPr indent="-91440" lvl="0" marL="91440" marR="0" rtl="0" algn="l">
              <a:lnSpc>
                <a:spcPct val="90000"/>
              </a:lnSpc>
              <a:spcBef>
                <a:spcPts val="1400"/>
              </a:spcBef>
              <a:spcAft>
                <a:spcPts val="200"/>
              </a:spcAft>
              <a:buClr>
                <a:schemeClr val="accent1"/>
              </a:buClr>
              <a:buSzPct val="100000"/>
              <a:buFont typeface="Calibri"/>
              <a:buChar char=" "/>
            </a:pPr>
            <a:r>
              <a:rPr b="1" i="0" lang="en-US" sz="3600" u="none" cap="none" strike="noStrike">
                <a:solidFill>
                  <a:srgbClr val="3F3F3F"/>
                </a:solidFill>
                <a:latin typeface="Calibri"/>
                <a:ea typeface="Calibri"/>
                <a:cs typeface="Calibri"/>
                <a:sym typeface="Calibri"/>
              </a:rPr>
              <a:t>Resolve: </a:t>
            </a:r>
            <a:r>
              <a:rPr b="0" i="0" lang="en-US" sz="3600" u="none" cap="none" strike="noStrike">
                <a:solidFill>
                  <a:srgbClr val="3F3F3F"/>
                </a:solidFill>
                <a:latin typeface="Calibri"/>
                <a:ea typeface="Calibri"/>
                <a:cs typeface="Calibri"/>
                <a:sym typeface="Calibri"/>
              </a:rPr>
              <a:t>issues or elevate them to the proper forum or level of management for resolution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x="0" y="0"/>
          <a:ext cx="0" cy="0"/>
          <a:chOff x="0" y="0"/>
          <a:chExt cx="0" cy="0"/>
        </a:xfrm>
      </p:grpSpPr>
      <p:sp>
        <p:nvSpPr>
          <p:cNvPr id="173" name="Shape 173"/>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QUALITY METRICS</a:t>
            </a:r>
          </a:p>
        </p:txBody>
      </p:sp>
      <p:sp>
        <p:nvSpPr>
          <p:cNvPr id="174" name="Shape 174"/>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Purpose: </a:t>
            </a:r>
            <a:r>
              <a:rPr b="0" i="0" lang="en-US" sz="3200" u="none" cap="none" strike="noStrike">
                <a:solidFill>
                  <a:srgbClr val="3F3F3F"/>
                </a:solidFill>
                <a:latin typeface="Calibri"/>
                <a:ea typeface="Calibri"/>
                <a:cs typeface="Calibri"/>
                <a:sym typeface="Calibri"/>
              </a:rPr>
              <a:t>ensures program and project’s delivery schedules, what is in-work, and completed product evaluations </a:t>
            </a:r>
          </a:p>
          <a:p>
            <a:pPr indent="-91440" lvl="0" marL="91440" marR="0" rtl="0" algn="l">
              <a:lnSpc>
                <a:spcPct val="90000"/>
              </a:lnSpc>
              <a:spcBef>
                <a:spcPts val="140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Achievement Requirements: </a:t>
            </a:r>
            <a:r>
              <a:rPr b="0" i="0" lang="en-US" sz="3200" u="none" cap="none" strike="noStrike">
                <a:solidFill>
                  <a:srgbClr val="3F3F3F"/>
                </a:solidFill>
                <a:latin typeface="Calibri"/>
                <a:ea typeface="Calibri"/>
                <a:cs typeface="Calibri"/>
                <a:sym typeface="Calibri"/>
              </a:rPr>
              <a:t>effective methods and current software tools must be used</a:t>
            </a:r>
          </a:p>
          <a:p>
            <a:pPr indent="0" lvl="0" marL="0" marR="0" rtl="0" algn="l">
              <a:lnSpc>
                <a:spcPct val="90000"/>
              </a:lnSpc>
              <a:spcBef>
                <a:spcPts val="1400"/>
              </a:spcBef>
              <a:spcAft>
                <a:spcPts val="200"/>
              </a:spcAft>
              <a:buClr>
                <a:schemeClr val="accent1"/>
              </a:buClr>
              <a:buSzPct val="25000"/>
              <a:buFont typeface="Calibri"/>
              <a:buNone/>
            </a:pPr>
            <a:r>
              <a:rPr b="1" i="0" lang="en-US" sz="3200" u="none" cap="none" strike="noStrike">
                <a:solidFill>
                  <a:srgbClr val="3F3F3F"/>
                </a:solidFill>
                <a:latin typeface="Calibri"/>
                <a:ea typeface="Calibri"/>
                <a:cs typeface="Calibri"/>
                <a:sym typeface="Calibri"/>
              </a:rPr>
              <a:t> Measurement Responsibility: </a:t>
            </a:r>
            <a:r>
              <a:rPr b="0" i="0" lang="en-US" sz="3200" u="none" cap="none" strike="noStrike">
                <a:solidFill>
                  <a:srgbClr val="3F3F3F"/>
                </a:solidFill>
                <a:latin typeface="Calibri"/>
                <a:ea typeface="Calibri"/>
                <a:cs typeface="Calibri"/>
                <a:sym typeface="Calibri"/>
              </a:rPr>
              <a:t>trained senior managers and program and project managers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8" name="Shape 178"/>
        <p:cNvGrpSpPr/>
        <p:nvPr/>
      </p:nvGrpSpPr>
      <p:grpSpPr>
        <a:xfrm>
          <a:off x="0" y="0"/>
          <a:ext cx="0" cy="0"/>
          <a:chOff x="0" y="0"/>
          <a:chExt cx="0" cy="0"/>
        </a:xfrm>
      </p:grpSpPr>
      <p:sp>
        <p:nvSpPr>
          <p:cNvPr id="179" name="Shape 179"/>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QUALITY MANAGEMENT SYSTEM</a:t>
            </a:r>
          </a:p>
        </p:txBody>
      </p:sp>
      <p:sp>
        <p:nvSpPr>
          <p:cNvPr id="180" name="Shape 180"/>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0" i="0" lang="en-US" sz="2800" u="none" cap="none" strike="noStrike">
                <a:solidFill>
                  <a:srgbClr val="3F3F3F"/>
                </a:solidFill>
                <a:latin typeface="Calibri"/>
                <a:ea typeface="Calibri"/>
                <a:cs typeface="Calibri"/>
                <a:sym typeface="Calibri"/>
              </a:rPr>
              <a:t>Required to have processes documented and executed with knowledgeable people and teams</a:t>
            </a:r>
          </a:p>
          <a:p>
            <a:pPr indent="-91440" lvl="0" marL="91440" marR="0" rtl="0" algn="l">
              <a:lnSpc>
                <a:spcPct val="90000"/>
              </a:lnSpc>
              <a:spcBef>
                <a:spcPts val="140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Purpose: </a:t>
            </a:r>
            <a:r>
              <a:rPr b="0" i="0" lang="en-US" sz="2800" u="none" cap="none" strike="noStrike">
                <a:solidFill>
                  <a:srgbClr val="3F3F3F"/>
                </a:solidFill>
                <a:latin typeface="Calibri"/>
                <a:ea typeface="Calibri"/>
                <a:cs typeface="Calibri"/>
                <a:sym typeface="Calibri"/>
              </a:rPr>
              <a:t>provides the framework for philosophy of “do what you say, prove it, and show improvement”</a:t>
            </a:r>
          </a:p>
          <a:p>
            <a:pPr indent="-91440" lvl="0" marL="91440" marR="0" rtl="0" algn="l">
              <a:lnSpc>
                <a:spcPct val="90000"/>
              </a:lnSpc>
              <a:spcBef>
                <a:spcPts val="140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Standards: </a:t>
            </a:r>
            <a:r>
              <a:rPr b="0" i="0" lang="en-US" sz="2800" u="none" cap="none" strike="noStrike">
                <a:solidFill>
                  <a:srgbClr val="3F3F3F"/>
                </a:solidFill>
                <a:latin typeface="Calibri"/>
                <a:ea typeface="Calibri"/>
                <a:cs typeface="Calibri"/>
                <a:sym typeface="Calibri"/>
              </a:rPr>
              <a:t>AS9100, AS9100C, AS9100D, SAE AS9110, and ISO 900</a:t>
            </a:r>
          </a:p>
          <a:p>
            <a:pPr indent="-91440" lvl="0" marL="91440" marR="0" rtl="0" algn="l">
              <a:lnSpc>
                <a:spcPct val="90000"/>
              </a:lnSpc>
              <a:spcBef>
                <a:spcPts val="1400"/>
              </a:spcBef>
              <a:spcAft>
                <a:spcPts val="20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Support Basis: </a:t>
            </a:r>
            <a:r>
              <a:rPr b="0" i="0" lang="en-US" sz="2800" u="none" cap="none" strike="noStrike">
                <a:solidFill>
                  <a:srgbClr val="3F3F3F"/>
                </a:solidFill>
                <a:latin typeface="Calibri"/>
                <a:ea typeface="Calibri"/>
                <a:cs typeface="Calibri"/>
                <a:sym typeface="Calibri"/>
              </a:rPr>
              <a:t>conducting product evaluations, reviews, and audits for compliance to requirements insurance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4" name="Shape 184"/>
        <p:cNvGrpSpPr/>
        <p:nvPr/>
      </p:nvGrpSpPr>
      <p:grpSpPr>
        <a:xfrm>
          <a:off x="0" y="0"/>
          <a:ext cx="0" cy="0"/>
          <a:chOff x="0" y="0"/>
          <a:chExt cx="0" cy="0"/>
        </a:xfrm>
      </p:grpSpPr>
      <p:sp>
        <p:nvSpPr>
          <p:cNvPr id="185" name="Shape 185"/>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SOFTWARE PROCESS</a:t>
            </a:r>
          </a:p>
        </p:txBody>
      </p:sp>
      <p:sp>
        <p:nvSpPr>
          <p:cNvPr id="186" name="Shape 186"/>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Purpose: </a:t>
            </a:r>
            <a:r>
              <a:rPr b="0" i="0" lang="en-US" sz="3200" u="none" cap="none" strike="noStrike">
                <a:solidFill>
                  <a:srgbClr val="3F3F3F"/>
                </a:solidFill>
                <a:latin typeface="Calibri"/>
                <a:ea typeface="Calibri"/>
                <a:cs typeface="Calibri"/>
                <a:sym typeface="Calibri"/>
              </a:rPr>
              <a:t>enforces process needs and follows these processes when product evaluations are conducted</a:t>
            </a:r>
          </a:p>
          <a:p>
            <a:pPr indent="-91440" lvl="0" marL="91440" marR="0" rtl="0" algn="l">
              <a:lnSpc>
                <a:spcPct val="90000"/>
              </a:lnSpc>
              <a:spcBef>
                <a:spcPts val="140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Assessment: </a:t>
            </a:r>
            <a:r>
              <a:rPr b="0" i="0" lang="en-US" sz="3200" u="none" cap="none" strike="noStrike">
                <a:solidFill>
                  <a:srgbClr val="3F3F3F"/>
                </a:solidFill>
                <a:latin typeface="Calibri"/>
                <a:ea typeface="Calibri"/>
                <a:cs typeface="Calibri"/>
                <a:sym typeface="Calibri"/>
              </a:rPr>
              <a:t>ensures process meets a set of basic criteria to show successful software engineering practices </a:t>
            </a:r>
          </a:p>
          <a:p>
            <a:pPr indent="-191008" lvl="3" marL="749808" marR="0" rtl="0" algn="l">
              <a:lnSpc>
                <a:spcPct val="90000"/>
              </a:lnSpc>
              <a:spcBef>
                <a:spcPts val="400"/>
              </a:spcBef>
              <a:spcAft>
                <a:spcPts val="400"/>
              </a:spcAft>
              <a:buClr>
                <a:schemeClr val="accent1"/>
              </a:buClr>
              <a:buSzPct val="100000"/>
              <a:buFont typeface="Arial"/>
              <a:buChar char="•"/>
            </a:pPr>
            <a:r>
              <a:rPr b="0" i="0" lang="en-US" sz="3200" u="none" cap="none" strike="noStrike">
                <a:solidFill>
                  <a:srgbClr val="3F3F3F"/>
                </a:solidFill>
                <a:latin typeface="Calibri"/>
                <a:ea typeface="Calibri"/>
                <a:cs typeface="Calibri"/>
                <a:sym typeface="Calibri"/>
              </a:rPr>
              <a:t>Leads to effective software and systems integration to improve processes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0" name="Shape 190"/>
        <p:cNvGrpSpPr/>
        <p:nvPr/>
      </p:nvGrpSpPr>
      <p:grpSpPr>
        <a:xfrm>
          <a:off x="0" y="0"/>
          <a:ext cx="0" cy="0"/>
          <a:chOff x="0" y="0"/>
          <a:chExt cx="0" cy="0"/>
        </a:xfrm>
      </p:grpSpPr>
      <p:sp>
        <p:nvSpPr>
          <p:cNvPr id="191" name="Shape 191"/>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SOFTWARE REVIEWS</a:t>
            </a:r>
          </a:p>
        </p:txBody>
      </p:sp>
      <p:sp>
        <p:nvSpPr>
          <p:cNvPr id="192" name="Shape 192"/>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3600" u="none" cap="none" strike="noStrike">
                <a:solidFill>
                  <a:srgbClr val="3F3F3F"/>
                </a:solidFill>
                <a:latin typeface="Calibri"/>
                <a:ea typeface="Calibri"/>
                <a:cs typeface="Calibri"/>
                <a:sym typeface="Calibri"/>
              </a:rPr>
              <a:t>Purpose: </a:t>
            </a:r>
            <a:r>
              <a:rPr b="0" i="0" lang="en-US" sz="3600" u="none" cap="none" strike="noStrike">
                <a:solidFill>
                  <a:srgbClr val="3F3F3F"/>
                </a:solidFill>
                <a:latin typeface="Calibri"/>
                <a:ea typeface="Calibri"/>
                <a:cs typeface="Calibri"/>
                <a:sym typeface="Calibri"/>
              </a:rPr>
              <a:t>provide the framework and detailed requirements for verifying/validating design/development efforts</a:t>
            </a:r>
          </a:p>
          <a:p>
            <a:pPr indent="-91440" lvl="0" marL="91440" marR="0" rtl="0" algn="l">
              <a:lnSpc>
                <a:spcPct val="90000"/>
              </a:lnSpc>
              <a:spcBef>
                <a:spcPts val="1400"/>
              </a:spcBef>
              <a:spcAft>
                <a:spcPts val="200"/>
              </a:spcAft>
              <a:buClr>
                <a:schemeClr val="accent1"/>
              </a:buClr>
              <a:buSzPct val="100000"/>
              <a:buFont typeface="Calibri"/>
              <a:buChar char=" "/>
            </a:pPr>
            <a:r>
              <a:rPr b="1" i="0" lang="en-US" sz="3600" u="none" cap="none" strike="noStrike">
                <a:solidFill>
                  <a:srgbClr val="3F3F3F"/>
                </a:solidFill>
                <a:latin typeface="Calibri"/>
                <a:ea typeface="Calibri"/>
                <a:cs typeface="Calibri"/>
                <a:sym typeface="Calibri"/>
              </a:rPr>
              <a:t>Process Improvement: </a:t>
            </a:r>
            <a:r>
              <a:rPr b="0" i="0" lang="en-US" sz="3600" u="none" cap="none" strike="noStrike">
                <a:solidFill>
                  <a:srgbClr val="3F3F3F"/>
                </a:solidFill>
                <a:latin typeface="Calibri"/>
                <a:ea typeface="Calibri"/>
                <a:cs typeface="Calibri"/>
                <a:sym typeface="Calibri"/>
              </a:rPr>
              <a:t>entails communication, understanding, discipline and deployment</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sp>
        <p:nvSpPr>
          <p:cNvPr id="197" name="Shape 197"/>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4800" u="none" cap="none" strike="noStrike">
                <a:solidFill>
                  <a:srgbClr val="1E4E79"/>
                </a:solidFill>
                <a:latin typeface="Calibri"/>
                <a:ea typeface="Calibri"/>
                <a:cs typeface="Calibri"/>
                <a:sym typeface="Calibri"/>
              </a:rPr>
              <a:t>SEVEN STEP STRESS MANAGEMENT TECHNIQUE</a:t>
            </a:r>
          </a:p>
        </p:txBody>
      </p:sp>
      <p:sp>
        <p:nvSpPr>
          <p:cNvPr id="198" name="Shape 198"/>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457200" lvl="0" marL="457200" marR="0" rtl="0" algn="l">
              <a:lnSpc>
                <a:spcPct val="90000"/>
              </a:lnSpc>
              <a:spcBef>
                <a:spcPts val="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Picture yourself near the ocean.</a:t>
            </a:r>
          </a:p>
          <a:p>
            <a:pPr indent="-457200" lvl="0" marL="457200" marR="0" rtl="0" algn="l">
              <a:lnSpc>
                <a:spcPct val="90000"/>
              </a:lnSpc>
              <a:spcBef>
                <a:spcPts val="140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 The ocean is blue and crystal clear.</a:t>
            </a:r>
          </a:p>
          <a:p>
            <a:pPr indent="-457200" lvl="0" marL="457200" marR="0" rtl="0" algn="l">
              <a:lnSpc>
                <a:spcPct val="90000"/>
              </a:lnSpc>
              <a:spcBef>
                <a:spcPts val="140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Birds are flying by and chirping.</a:t>
            </a:r>
          </a:p>
          <a:p>
            <a:pPr indent="-457200" lvl="0" marL="457200" marR="0" rtl="0" algn="l">
              <a:lnSpc>
                <a:spcPct val="90000"/>
              </a:lnSpc>
              <a:spcBef>
                <a:spcPts val="140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You are the only one there and in total seclusion.</a:t>
            </a:r>
          </a:p>
          <a:p>
            <a:pPr indent="-457200" lvl="0" marL="457200" marR="0" rtl="0" algn="l">
              <a:lnSpc>
                <a:spcPct val="90000"/>
              </a:lnSpc>
              <a:spcBef>
                <a:spcPts val="140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There are soothing sounds, and the air is filled with serenity.</a:t>
            </a:r>
          </a:p>
          <a:p>
            <a:pPr indent="-457200" lvl="0" marL="457200" marR="0" rtl="0" algn="l">
              <a:lnSpc>
                <a:spcPct val="90000"/>
              </a:lnSpc>
              <a:spcBef>
                <a:spcPts val="1400"/>
              </a:spcBef>
              <a:spcAft>
                <a:spcPts val="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You can easily make out the faces of the team members under water.</a:t>
            </a:r>
          </a:p>
          <a:p>
            <a:pPr indent="-457200" lvl="0" marL="457200" marR="0" rtl="0" algn="l">
              <a:lnSpc>
                <a:spcPct val="90000"/>
              </a:lnSpc>
              <a:spcBef>
                <a:spcPts val="1400"/>
              </a:spcBef>
              <a:spcAft>
                <a:spcPts val="200"/>
              </a:spcAft>
              <a:buClr>
                <a:schemeClr val="accent1"/>
              </a:buClr>
              <a:buSzPct val="100000"/>
              <a:buFont typeface="Calibri"/>
              <a:buAutoNum type="arabicPeriod"/>
            </a:pPr>
            <a:r>
              <a:rPr b="0" i="0" lang="en-US" sz="2400" u="none" cap="none" strike="noStrike">
                <a:solidFill>
                  <a:srgbClr val="3F3F3F"/>
                </a:solidFill>
                <a:latin typeface="Calibri"/>
                <a:ea typeface="Calibri"/>
                <a:cs typeface="Calibri"/>
                <a:sym typeface="Calibri"/>
              </a:rPr>
              <a:t>See—you are smiling.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3F3F3F"/>
              </a:buClr>
              <a:buSzPct val="25000"/>
              <a:buFont typeface="Calibri"/>
              <a:buNone/>
            </a:pPr>
            <a:r>
              <a:rPr b="1" i="0" lang="en-US" sz="6000" u="none" cap="none" strike="noStrike">
                <a:solidFill>
                  <a:srgbClr val="3F3F3F"/>
                </a:solidFill>
                <a:latin typeface="Calibri"/>
                <a:ea typeface="Calibri"/>
                <a:cs typeface="Calibri"/>
                <a:sym typeface="Calibri"/>
              </a:rPr>
              <a:t>SOLVING QUALITY ISSUES</a:t>
            </a:r>
          </a:p>
        </p:txBody>
      </p:sp>
      <p:sp>
        <p:nvSpPr>
          <p:cNvPr id="204" name="Shape 204"/>
          <p:cNvSpPr txBox="1"/>
          <p:nvPr>
            <p:ph idx="1" type="body"/>
          </p:nvPr>
        </p:nvSpPr>
        <p:spPr>
          <a:xfrm>
            <a:off x="1097279" y="1845733"/>
            <a:ext cx="10058399" cy="4198449"/>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0" i="0" lang="en-US" sz="2400" u="none" cap="none" strike="noStrike">
                <a:solidFill>
                  <a:srgbClr val="3F3F3F"/>
                </a:solidFill>
                <a:latin typeface="Calibri"/>
                <a:ea typeface="Calibri"/>
                <a:cs typeface="Calibri"/>
                <a:sym typeface="Calibri"/>
              </a:rPr>
              <a:t>When problems arise with the delivery of work products to software and systems integration facilities and customers:</a:t>
            </a:r>
          </a:p>
          <a:p>
            <a:pPr indent="-91440" lvl="0" marL="91440" marR="0" rtl="0" algn="l">
              <a:lnSpc>
                <a:spcPct val="90000"/>
              </a:lnSpc>
              <a:spcBef>
                <a:spcPts val="140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Quality engineers</a:t>
            </a:r>
            <a:r>
              <a:rPr b="0" i="0" lang="en-US" sz="2400" u="none" cap="none" strike="noStrike">
                <a:solidFill>
                  <a:srgbClr val="3F3F3F"/>
                </a:solidFill>
                <a:latin typeface="Calibri"/>
                <a:ea typeface="Calibri"/>
                <a:cs typeface="Calibri"/>
                <a:sym typeface="Calibri"/>
              </a:rPr>
              <a:t>: </a:t>
            </a:r>
          </a:p>
          <a:p>
            <a:pPr indent="-91440" lvl="0" marL="91440" marR="0" rtl="0" algn="l">
              <a:lnSpc>
                <a:spcPct val="90000"/>
              </a:lnSpc>
              <a:spcBef>
                <a:spcPts val="1400"/>
              </a:spcBef>
              <a:spcAft>
                <a:spcPts val="0"/>
              </a:spcAft>
              <a:buClr>
                <a:schemeClr val="accent1"/>
              </a:buClr>
              <a:buSzPct val="100000"/>
              <a:buFont typeface="Arial"/>
              <a:buChar char=" "/>
            </a:pPr>
            <a:r>
              <a:rPr b="0" i="0" lang="en-US" sz="2400" u="none" cap="none" strike="noStrike">
                <a:solidFill>
                  <a:srgbClr val="3F3F3F"/>
                </a:solidFill>
                <a:latin typeface="Calibri"/>
                <a:ea typeface="Calibri"/>
                <a:cs typeface="Calibri"/>
                <a:sym typeface="Calibri"/>
              </a:rPr>
              <a:t>Solve process issues and concerns</a:t>
            </a:r>
          </a:p>
          <a:p>
            <a:pPr indent="-191008" lvl="3" marL="749808" marR="0" rtl="0" algn="l">
              <a:lnSpc>
                <a:spcPct val="90000"/>
              </a:lnSpc>
              <a:spcBef>
                <a:spcPts val="400"/>
              </a:spcBef>
              <a:spcAft>
                <a:spcPts val="0"/>
              </a:spcAft>
              <a:buClr>
                <a:schemeClr val="accent1"/>
              </a:buClr>
              <a:buSzPct val="100000"/>
              <a:buFont typeface="Arial"/>
              <a:buChar char="•"/>
            </a:pPr>
            <a:r>
              <a:rPr b="0" i="0" lang="en-US" sz="2400" u="none" cap="none" strike="noStrike">
                <a:solidFill>
                  <a:srgbClr val="3F3F3F"/>
                </a:solidFill>
                <a:latin typeface="Calibri"/>
                <a:ea typeface="Calibri"/>
                <a:cs typeface="Calibri"/>
                <a:sym typeface="Calibri"/>
              </a:rPr>
              <a:t>they are unable to fix code and test software but participate in peer reviews and witness integration test activities.</a:t>
            </a:r>
          </a:p>
          <a:p>
            <a:pPr indent="-91440" lvl="0" marL="91440" marR="0" rtl="0" algn="l">
              <a:lnSpc>
                <a:spcPct val="90000"/>
              </a:lnSpc>
              <a:spcBef>
                <a:spcPts val="1600"/>
              </a:spcBef>
              <a:spcAft>
                <a:spcPts val="0"/>
              </a:spcAft>
              <a:buClr>
                <a:schemeClr val="accent1"/>
              </a:buClr>
              <a:buSzPct val="100000"/>
              <a:buFont typeface="Arial"/>
              <a:buChar char=" "/>
            </a:pPr>
            <a:r>
              <a:rPr b="0" i="0" lang="en-US" sz="2400" u="none" cap="none" strike="noStrike">
                <a:solidFill>
                  <a:srgbClr val="3F3F3F"/>
                </a:solidFill>
                <a:latin typeface="Calibri"/>
                <a:ea typeface="Calibri"/>
                <a:cs typeface="Calibri"/>
                <a:sym typeface="Calibri"/>
              </a:rPr>
              <a:t>Provide assistance and help program and project managers</a:t>
            </a:r>
          </a:p>
          <a:p>
            <a:pPr indent="-191008" lvl="3" marL="749808" marR="0" rtl="0" algn="l">
              <a:lnSpc>
                <a:spcPct val="90000"/>
              </a:lnSpc>
              <a:spcBef>
                <a:spcPts val="400"/>
              </a:spcBef>
              <a:spcAft>
                <a:spcPts val="0"/>
              </a:spcAft>
              <a:buClr>
                <a:schemeClr val="accent1"/>
              </a:buClr>
              <a:buSzPct val="100000"/>
              <a:buFont typeface="Arial"/>
              <a:buChar char="•"/>
            </a:pPr>
            <a:r>
              <a:rPr b="0" i="0" lang="en-US" sz="2400" u="none" cap="none" strike="noStrike">
                <a:solidFill>
                  <a:srgbClr val="3F3F3F"/>
                </a:solidFill>
                <a:latin typeface="Calibri"/>
                <a:ea typeface="Calibri"/>
                <a:cs typeface="Calibri"/>
                <a:sym typeface="Calibri"/>
              </a:rPr>
              <a:t>They must listen to  and understand the roles and responsibilities of quality engineering. </a:t>
            </a:r>
          </a:p>
          <a:p>
            <a:pPr indent="-191008" lvl="3" marL="749808" marR="0" rtl="0" algn="l">
              <a:lnSpc>
                <a:spcPct val="90000"/>
              </a:lnSpc>
              <a:spcBef>
                <a:spcPts val="600"/>
              </a:spcBef>
              <a:spcAft>
                <a:spcPts val="400"/>
              </a:spcAft>
              <a:buClr>
                <a:schemeClr val="accent1"/>
              </a:buClr>
              <a:buSzPct val="100000"/>
              <a:buFont typeface="Arial"/>
              <a:buChar char="•"/>
            </a:pPr>
            <a:r>
              <a:rPr b="0" i="0" lang="en-US" sz="2400" u="none" cap="none" strike="noStrike">
                <a:solidFill>
                  <a:srgbClr val="3F3F3F"/>
                </a:solidFill>
                <a:latin typeface="Calibri"/>
                <a:ea typeface="Calibri"/>
                <a:cs typeface="Calibri"/>
                <a:sym typeface="Calibri"/>
              </a:rPr>
              <a:t>Quality factors are essential and important to understand.</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Clr>
                <a:srgbClr val="1E4E79"/>
              </a:buClr>
              <a:buSzPct val="25000"/>
              <a:buFont typeface="Calibri"/>
              <a:buNone/>
            </a:pPr>
            <a:r>
              <a:rPr b="1" i="0" lang="en-US" sz="4800" u="none" cap="none" strike="noStrike">
                <a:solidFill>
                  <a:srgbClr val="1E4E79"/>
                </a:solidFill>
                <a:latin typeface="Calibri"/>
                <a:ea typeface="Calibri"/>
                <a:cs typeface="Calibri"/>
                <a:sym typeface="Calibri"/>
              </a:rPr>
              <a:t>Upon completion of this week’s activities, you will be able to:</a:t>
            </a:r>
          </a:p>
        </p:txBody>
      </p:sp>
      <p:sp>
        <p:nvSpPr>
          <p:cNvPr id="108" name="Shape 108"/>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Noto Symbol"/>
              <a:buChar char="✓"/>
            </a:pPr>
            <a:r>
              <a:rPr b="0" i="0" lang="en-US" sz="2800" u="none" cap="none" strike="noStrike">
                <a:solidFill>
                  <a:srgbClr val="3F3F3F"/>
                </a:solidFill>
                <a:latin typeface="Calibri"/>
                <a:ea typeface="Calibri"/>
                <a:cs typeface="Calibri"/>
                <a:sym typeface="Calibri"/>
              </a:rPr>
              <a:t>Discuss why the product evaluation is an integral part of program- and project-level activities.</a:t>
            </a:r>
          </a:p>
          <a:p>
            <a:pPr indent="-91440" lvl="0" marL="91440" marR="0" rtl="0" algn="l">
              <a:lnSpc>
                <a:spcPct val="90000"/>
              </a:lnSpc>
              <a:spcBef>
                <a:spcPts val="1400"/>
              </a:spcBef>
              <a:spcAft>
                <a:spcPts val="0"/>
              </a:spcAft>
              <a:buClr>
                <a:schemeClr val="accent1"/>
              </a:buClr>
              <a:buSzPct val="100000"/>
              <a:buFont typeface="Noto Symbol"/>
              <a:buChar char="✓"/>
            </a:pPr>
            <a:r>
              <a:rPr b="0" i="0" lang="en-US" sz="2800" u="none" cap="none" strike="noStrike">
                <a:solidFill>
                  <a:srgbClr val="3F3F3F"/>
                </a:solidFill>
                <a:latin typeface="Calibri"/>
                <a:ea typeface="Calibri"/>
                <a:cs typeface="Calibri"/>
                <a:sym typeface="Calibri"/>
              </a:rPr>
              <a:t>State the reasons why evaluations form the basis for certification that software design/development activities.</a:t>
            </a:r>
          </a:p>
          <a:p>
            <a:pPr indent="-91440" lvl="0" marL="91440" marR="0" rtl="0" algn="l">
              <a:lnSpc>
                <a:spcPct val="90000"/>
              </a:lnSpc>
              <a:spcBef>
                <a:spcPts val="1400"/>
              </a:spcBef>
              <a:spcAft>
                <a:spcPts val="0"/>
              </a:spcAft>
              <a:buClr>
                <a:schemeClr val="accent1"/>
              </a:buClr>
              <a:buSzPct val="100000"/>
              <a:buFont typeface="Noto Symbol"/>
              <a:buChar char="✓"/>
            </a:pPr>
            <a:r>
              <a:rPr b="0" i="0" lang="en-US" sz="2800" u="none" cap="none" strike="noStrike">
                <a:solidFill>
                  <a:srgbClr val="3F3F3F"/>
                </a:solidFill>
                <a:latin typeface="Calibri"/>
                <a:ea typeface="Calibri"/>
                <a:cs typeface="Calibri"/>
                <a:sym typeface="Calibri"/>
              </a:rPr>
              <a:t>Understand why program and project plans and procedures need to be in line with required quality requirements.</a:t>
            </a:r>
          </a:p>
          <a:p>
            <a:pPr indent="-91440" lvl="0" marL="91440" marR="0" rtl="0" algn="l">
              <a:lnSpc>
                <a:spcPct val="90000"/>
              </a:lnSpc>
              <a:spcBef>
                <a:spcPts val="1400"/>
              </a:spcBef>
              <a:spcAft>
                <a:spcPts val="200"/>
              </a:spcAft>
              <a:buClr>
                <a:schemeClr val="accent1"/>
              </a:buClr>
              <a:buSzPct val="100000"/>
              <a:buFont typeface="Calibri"/>
              <a:buNone/>
            </a:pPr>
            <a:r>
              <a:t/>
            </a:r>
            <a:endParaRPr b="0" i="0" sz="20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PRODUCT EVALUATION</a:t>
            </a:r>
          </a:p>
        </p:txBody>
      </p:sp>
      <p:sp>
        <p:nvSpPr>
          <p:cNvPr id="114" name="Shape 114"/>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None/>
            </a:pPr>
            <a:r>
              <a:t/>
            </a:r>
            <a:endParaRPr b="0" i="0" sz="20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Definition</a:t>
            </a:r>
            <a:r>
              <a:rPr b="0" i="0" lang="en-US" sz="2800" u="none" cap="none" strike="noStrike">
                <a:solidFill>
                  <a:srgbClr val="3F3F3F"/>
                </a:solidFill>
                <a:latin typeface="Calibri"/>
                <a:ea typeface="Calibri"/>
                <a:cs typeface="Calibri"/>
                <a:sym typeface="Calibri"/>
              </a:rPr>
              <a:t>: integral part of program/project-level activities, scheduled and performed by quality software personnel on an ongoing basis. </a:t>
            </a:r>
          </a:p>
          <a:p>
            <a:pPr indent="-91440" lvl="0" marL="91440" marR="0" rtl="0" algn="l">
              <a:lnSpc>
                <a:spcPct val="90000"/>
              </a:lnSpc>
              <a:spcBef>
                <a:spcPts val="1400"/>
              </a:spcBef>
              <a:spcAft>
                <a:spcPts val="20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Purpose</a:t>
            </a:r>
            <a:r>
              <a:rPr b="0" i="0" lang="en-US" sz="2800" u="none" cap="none" strike="noStrike">
                <a:solidFill>
                  <a:srgbClr val="3F3F3F"/>
                </a:solidFill>
                <a:latin typeface="Calibri"/>
                <a:ea typeface="Calibri"/>
                <a:cs typeface="Calibri"/>
                <a:sym typeface="Calibri"/>
              </a:rPr>
              <a:t>: form the basis for certification that software design/development activities were performed in accordance with program and project plans/procedures and are in line with required quality requirements.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3F3F3F"/>
              </a:buClr>
              <a:buSzPct val="25000"/>
              <a:buFont typeface="Calibri"/>
              <a:buNone/>
            </a:pPr>
            <a:br>
              <a:rPr b="0" i="0" lang="en-US" sz="4300" u="none" cap="none" strike="noStrike">
                <a:solidFill>
                  <a:srgbClr val="3F3F3F"/>
                </a:solidFill>
                <a:latin typeface="Calibri"/>
                <a:ea typeface="Calibri"/>
                <a:cs typeface="Calibri"/>
                <a:sym typeface="Calibri"/>
              </a:rPr>
            </a:br>
            <a:r>
              <a:rPr b="0" i="0" lang="en-US" sz="4300" u="none" cap="none" strike="noStrike">
                <a:solidFill>
                  <a:srgbClr val="3F3F3F"/>
                </a:solidFill>
                <a:latin typeface="Calibri"/>
                <a:ea typeface="Calibri"/>
                <a:cs typeface="Calibri"/>
                <a:sym typeface="Calibri"/>
              </a:rPr>
              <a:t> </a:t>
            </a:r>
            <a:r>
              <a:rPr b="1" i="0" lang="en-US" sz="5400" u="none" cap="none" strike="noStrike">
                <a:solidFill>
                  <a:srgbClr val="1E4E79"/>
                </a:solidFill>
                <a:latin typeface="Calibri"/>
                <a:ea typeface="Calibri"/>
                <a:cs typeface="Calibri"/>
                <a:sym typeface="Calibri"/>
              </a:rPr>
              <a:t>QUALITY ASSURANCE</a:t>
            </a:r>
          </a:p>
        </p:txBody>
      </p:sp>
      <p:sp>
        <p:nvSpPr>
          <p:cNvPr id="120" name="Shape 120"/>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Purpose: </a:t>
            </a:r>
            <a:r>
              <a:rPr b="0" i="0" lang="en-US" sz="2400" u="none" cap="none" strike="noStrike">
                <a:solidFill>
                  <a:srgbClr val="3F3F3F"/>
                </a:solidFill>
                <a:latin typeface="Calibri"/>
                <a:ea typeface="Calibri"/>
                <a:cs typeface="Calibri"/>
                <a:sym typeface="Calibri"/>
              </a:rPr>
              <a:t>provides product evaluation processes and specific quality assurance for effective software engineering methods and software tool use. </a:t>
            </a:r>
          </a:p>
          <a:p>
            <a:pPr indent="-91440" lvl="0" marL="91440" marR="0" rtl="0" algn="l">
              <a:lnSpc>
                <a:spcPct val="90000"/>
              </a:lnSpc>
              <a:spcBef>
                <a:spcPts val="140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Team Responsibility: </a:t>
            </a:r>
            <a:r>
              <a:rPr b="0" i="0" lang="en-US" sz="2400" u="none" cap="none" strike="noStrike">
                <a:solidFill>
                  <a:srgbClr val="3F3F3F"/>
                </a:solidFill>
                <a:latin typeface="Calibri"/>
                <a:ea typeface="Calibri"/>
                <a:cs typeface="Calibri"/>
                <a:sym typeface="Calibri"/>
              </a:rPr>
              <a:t> to ensure compliance to software design/development standards and control work products.</a:t>
            </a:r>
          </a:p>
          <a:p>
            <a:pPr indent="-91440" lvl="0" marL="91440" marR="0" rtl="0" algn="l">
              <a:lnSpc>
                <a:spcPct val="90000"/>
              </a:lnSpc>
              <a:spcBef>
                <a:spcPts val="1400"/>
              </a:spcBef>
              <a:spcAft>
                <a:spcPts val="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Application: </a:t>
            </a:r>
            <a:r>
              <a:rPr b="0" i="0" lang="en-US" sz="2400" u="none" cap="none" strike="noStrike">
                <a:solidFill>
                  <a:srgbClr val="3F3F3F"/>
                </a:solidFill>
                <a:latin typeface="Calibri"/>
                <a:ea typeface="Calibri"/>
                <a:cs typeface="Calibri"/>
                <a:sym typeface="Calibri"/>
              </a:rPr>
              <a:t>throughout the software design/development processes.</a:t>
            </a:r>
          </a:p>
          <a:p>
            <a:pPr indent="-91440" lvl="0" marL="91440" marR="0" rtl="0" algn="l">
              <a:lnSpc>
                <a:spcPct val="90000"/>
              </a:lnSpc>
              <a:spcBef>
                <a:spcPts val="1400"/>
              </a:spcBef>
              <a:spcAft>
                <a:spcPts val="200"/>
              </a:spcAft>
              <a:buClr>
                <a:schemeClr val="accent1"/>
              </a:buClr>
              <a:buSzPct val="100000"/>
              <a:buFont typeface="Calibri"/>
              <a:buChar char=" "/>
            </a:pPr>
            <a:r>
              <a:rPr b="1" i="0" lang="en-US" sz="2400" u="none" cap="none" strike="noStrike">
                <a:solidFill>
                  <a:srgbClr val="3F3F3F"/>
                </a:solidFill>
                <a:latin typeface="Calibri"/>
                <a:ea typeface="Calibri"/>
                <a:cs typeface="Calibri"/>
                <a:sym typeface="Calibri"/>
              </a:rPr>
              <a:t>Management: </a:t>
            </a:r>
            <a:r>
              <a:rPr b="0" i="0" lang="en-US" sz="2400" u="none" cap="none" strike="noStrike">
                <a:solidFill>
                  <a:srgbClr val="3F3F3F"/>
                </a:solidFill>
                <a:latin typeface="Calibri"/>
                <a:ea typeface="Calibri"/>
                <a:cs typeface="Calibri"/>
                <a:sym typeface="Calibri"/>
              </a:rPr>
              <a:t>summarized in engineering reviews, change control, or subcontractor audits and compliance to standards, verification, and validation.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SOFTWARE QUALITY PLAN</a:t>
            </a:r>
          </a:p>
        </p:txBody>
      </p:sp>
      <p:sp>
        <p:nvSpPr>
          <p:cNvPr id="126" name="Shape 126"/>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Purpose: </a:t>
            </a:r>
            <a:r>
              <a:rPr b="0" i="0" lang="en-US" sz="2800" u="none" cap="none" strike="noStrike">
                <a:solidFill>
                  <a:srgbClr val="3F3F3F"/>
                </a:solidFill>
                <a:latin typeface="Calibri"/>
                <a:ea typeface="Calibri"/>
                <a:cs typeface="Calibri"/>
                <a:sym typeface="Calibri"/>
              </a:rPr>
              <a:t>describes/documents software quality assurance roles/responsibilities </a:t>
            </a:r>
          </a:p>
          <a:p>
            <a:pPr indent="-183388" lvl="4" marL="932688" marR="0" rtl="0" algn="l">
              <a:lnSpc>
                <a:spcPct val="90000"/>
              </a:lnSpc>
              <a:spcBef>
                <a:spcPts val="400"/>
              </a:spcBef>
              <a:spcAft>
                <a:spcPts val="0"/>
              </a:spcAft>
              <a:buClr>
                <a:schemeClr val="accent1"/>
              </a:buClr>
              <a:buSzPct val="100000"/>
              <a:buFont typeface="Calibri"/>
              <a:buChar char="◦"/>
            </a:pPr>
            <a:r>
              <a:rPr b="0" i="0" lang="en-US" sz="2800" u="none" cap="none" strike="noStrike">
                <a:solidFill>
                  <a:srgbClr val="3F3F3F"/>
                </a:solidFill>
                <a:latin typeface="Calibri"/>
                <a:ea typeface="Calibri"/>
                <a:cs typeface="Calibri"/>
                <a:sym typeface="Calibri"/>
              </a:rPr>
              <a:t>ensures  programs and projects are following procedures and processes</a:t>
            </a:r>
          </a:p>
          <a:p>
            <a:pPr indent="-183388" lvl="4" marL="932688" marR="0" rtl="0" algn="l">
              <a:lnSpc>
                <a:spcPct val="90000"/>
              </a:lnSpc>
              <a:spcBef>
                <a:spcPts val="600"/>
              </a:spcBef>
              <a:spcAft>
                <a:spcPts val="0"/>
              </a:spcAft>
              <a:buClr>
                <a:schemeClr val="accent1"/>
              </a:buClr>
              <a:buSzPct val="100000"/>
              <a:buFont typeface="Calibri"/>
              <a:buChar char="◦"/>
            </a:pPr>
            <a:r>
              <a:rPr b="0" i="0" lang="en-US" sz="2800" u="none" cap="none" strike="noStrike">
                <a:solidFill>
                  <a:srgbClr val="3F3F3F"/>
                </a:solidFill>
                <a:latin typeface="Calibri"/>
                <a:ea typeface="Calibri"/>
                <a:cs typeface="Calibri"/>
                <a:sym typeface="Calibri"/>
              </a:rPr>
              <a:t>provides a documented process for assessing software life-cycle processes and their outputs</a:t>
            </a:r>
          </a:p>
          <a:p>
            <a:pPr indent="-91440" lvl="0" marL="91440" marR="0" rtl="0" algn="l">
              <a:lnSpc>
                <a:spcPct val="90000"/>
              </a:lnSpc>
              <a:spcBef>
                <a:spcPts val="1600"/>
              </a:spcBef>
              <a:spcAft>
                <a:spcPts val="20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Audits: </a:t>
            </a:r>
            <a:r>
              <a:rPr b="0" i="0" lang="en-US" sz="2800" u="none" cap="none" strike="noStrike">
                <a:solidFill>
                  <a:srgbClr val="3F3F3F"/>
                </a:solidFill>
                <a:latin typeface="Calibri"/>
                <a:ea typeface="Calibri"/>
                <a:cs typeface="Calibri"/>
                <a:sym typeface="Calibri"/>
              </a:rPr>
              <a:t>ensure compliance with released processes and AS9100C for measurement, analysis, and improvement activities to be conducted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x="0" y="0"/>
          <a:ext cx="0" cy="0"/>
          <a:chOff x="0" y="0"/>
          <a:chExt cx="0" cy="0"/>
        </a:xfrm>
      </p:grpSpPr>
      <p:sp>
        <p:nvSpPr>
          <p:cNvPr id="131" name="Shape 131"/>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5400" u="none" cap="none" strike="noStrike">
                <a:solidFill>
                  <a:srgbClr val="1E4E79"/>
                </a:solidFill>
                <a:latin typeface="Calibri"/>
                <a:ea typeface="Calibri"/>
                <a:cs typeface="Calibri"/>
                <a:sym typeface="Calibri"/>
              </a:rPr>
              <a:t>AUDIT EXAMINATION INCLUSIONS: </a:t>
            </a:r>
          </a:p>
        </p:txBody>
      </p:sp>
      <p:sp>
        <p:nvSpPr>
          <p:cNvPr id="132" name="Shape 132"/>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Noto Symbol"/>
              <a:buChar char="✓"/>
            </a:pPr>
            <a:r>
              <a:rPr b="0" i="0" lang="en-US" sz="3600" u="none" cap="none" strike="noStrike">
                <a:solidFill>
                  <a:srgbClr val="3F3F3F"/>
                </a:solidFill>
                <a:latin typeface="Calibri"/>
                <a:ea typeface="Calibri"/>
                <a:cs typeface="Calibri"/>
                <a:sym typeface="Calibri"/>
              </a:rPr>
              <a:t>Program and project artifacts</a:t>
            </a:r>
          </a:p>
          <a:p>
            <a:pPr indent="-91440" lvl="0" marL="91440" marR="0" rtl="0" algn="l">
              <a:lnSpc>
                <a:spcPct val="90000"/>
              </a:lnSpc>
              <a:spcBef>
                <a:spcPts val="1400"/>
              </a:spcBef>
              <a:spcAft>
                <a:spcPts val="0"/>
              </a:spcAft>
              <a:buClr>
                <a:schemeClr val="accent1"/>
              </a:buClr>
              <a:buSzPct val="100000"/>
              <a:buFont typeface="Noto Symbol"/>
              <a:buChar char="✓"/>
            </a:pPr>
            <a:r>
              <a:rPr b="0" i="0" lang="en-US" sz="3600" u="none" cap="none" strike="noStrike">
                <a:solidFill>
                  <a:srgbClr val="3F3F3F"/>
                </a:solidFill>
                <a:latin typeface="Calibri"/>
                <a:ea typeface="Calibri"/>
                <a:cs typeface="Calibri"/>
                <a:sym typeface="Calibri"/>
              </a:rPr>
              <a:t>Released processes and procedures</a:t>
            </a:r>
          </a:p>
          <a:p>
            <a:pPr indent="-91440" lvl="0" marL="91440" marR="0" rtl="0" algn="l">
              <a:lnSpc>
                <a:spcPct val="90000"/>
              </a:lnSpc>
              <a:spcBef>
                <a:spcPts val="1400"/>
              </a:spcBef>
              <a:spcAft>
                <a:spcPts val="0"/>
              </a:spcAft>
              <a:buClr>
                <a:schemeClr val="accent1"/>
              </a:buClr>
              <a:buSzPct val="100000"/>
              <a:buFont typeface="Noto Symbol"/>
              <a:buChar char="✓"/>
            </a:pPr>
            <a:r>
              <a:rPr b="0" i="0" lang="en-US" sz="3600" u="none" cap="none" strike="noStrike">
                <a:solidFill>
                  <a:srgbClr val="3F3F3F"/>
                </a:solidFill>
                <a:latin typeface="Calibri"/>
                <a:ea typeface="Calibri"/>
                <a:cs typeface="Calibri"/>
                <a:sym typeface="Calibri"/>
              </a:rPr>
              <a:t>Configuration management requirements of Electronic Industries Alliance (EIA) standards organizations are met</a:t>
            </a:r>
          </a:p>
          <a:p>
            <a:pPr indent="-91440" lvl="0" marL="91440" marR="0" rtl="0" algn="l">
              <a:lnSpc>
                <a:spcPct val="90000"/>
              </a:lnSpc>
              <a:spcBef>
                <a:spcPts val="1400"/>
              </a:spcBef>
              <a:spcAft>
                <a:spcPts val="200"/>
              </a:spcAft>
              <a:buClr>
                <a:schemeClr val="accent1"/>
              </a:buClr>
              <a:buSzPct val="100000"/>
              <a:buFont typeface="Noto Symbol"/>
              <a:buChar char="✓"/>
            </a:pPr>
            <a:r>
              <a:rPr b="0" i="0" lang="en-US" sz="3600" u="none" cap="none" strike="noStrike">
                <a:solidFill>
                  <a:srgbClr val="3F3F3F"/>
                </a:solidFill>
                <a:latin typeface="Calibri"/>
                <a:ea typeface="Calibri"/>
                <a:cs typeface="Calibri"/>
                <a:sym typeface="Calibri"/>
              </a:rPr>
              <a:t>Requirements of AS9100C are met by organizations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sp>
        <p:nvSpPr>
          <p:cNvPr id="137" name="Shape 137"/>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5400" u="none" cap="none" strike="noStrike">
                <a:solidFill>
                  <a:srgbClr val="1E4E79"/>
                </a:solidFill>
                <a:latin typeface="Calibri"/>
                <a:ea typeface="Calibri"/>
                <a:cs typeface="Calibri"/>
                <a:sym typeface="Calibri"/>
              </a:rPr>
              <a:t>PRODUCT EVALUATION SCHEDULE</a:t>
            </a:r>
          </a:p>
        </p:txBody>
      </p:sp>
      <p:sp>
        <p:nvSpPr>
          <p:cNvPr id="138" name="Shape 138"/>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4000" u="none" cap="none" strike="noStrike">
                <a:solidFill>
                  <a:srgbClr val="3F3F3F"/>
                </a:solidFill>
                <a:latin typeface="Calibri"/>
                <a:ea typeface="Calibri"/>
                <a:cs typeface="Calibri"/>
                <a:sym typeface="Calibri"/>
              </a:rPr>
              <a:t>Purpose: </a:t>
            </a:r>
            <a:r>
              <a:rPr b="0" i="0" lang="en-US" sz="4000" u="none" cap="none" strike="noStrike">
                <a:solidFill>
                  <a:srgbClr val="3F3F3F"/>
                </a:solidFill>
                <a:latin typeface="Calibri"/>
                <a:ea typeface="Calibri"/>
                <a:cs typeface="Calibri"/>
                <a:sym typeface="Calibri"/>
              </a:rPr>
              <a:t>performs product evaluations and ensures software design/development. </a:t>
            </a:r>
          </a:p>
          <a:p>
            <a:pPr indent="-91440" lvl="0" marL="91440" marR="0" rtl="0" algn="l">
              <a:lnSpc>
                <a:spcPct val="90000"/>
              </a:lnSpc>
              <a:spcBef>
                <a:spcPts val="1400"/>
              </a:spcBef>
              <a:spcAft>
                <a:spcPts val="200"/>
              </a:spcAft>
              <a:buClr>
                <a:schemeClr val="accent1"/>
              </a:buClr>
              <a:buSzPct val="100000"/>
              <a:buFont typeface="Calibri"/>
              <a:buChar char=" "/>
            </a:pPr>
            <a:r>
              <a:rPr b="1" i="0" lang="en-US" sz="4000" u="none" cap="none" strike="noStrike">
                <a:solidFill>
                  <a:srgbClr val="3F3F3F"/>
                </a:solidFill>
                <a:latin typeface="Calibri"/>
                <a:ea typeface="Calibri"/>
                <a:cs typeface="Calibri"/>
                <a:sym typeface="Calibri"/>
              </a:rPr>
              <a:t>Test and integration phases:  </a:t>
            </a:r>
            <a:r>
              <a:rPr b="0" i="0" lang="en-US" sz="4000" u="none" cap="none" strike="noStrike">
                <a:solidFill>
                  <a:srgbClr val="3F3F3F"/>
                </a:solidFill>
                <a:latin typeface="Calibri"/>
                <a:ea typeface="Calibri"/>
                <a:cs typeface="Calibri"/>
                <a:sym typeface="Calibri"/>
              </a:rPr>
              <a:t>conducted according to a product evaluation schedule.</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5400" u="none" cap="none" strike="noStrike">
                <a:solidFill>
                  <a:srgbClr val="1E4E79"/>
                </a:solidFill>
                <a:latin typeface="Calibri"/>
                <a:ea typeface="Calibri"/>
                <a:cs typeface="Calibri"/>
                <a:sym typeface="Calibri"/>
              </a:rPr>
              <a:t>Program and Project Managers’ Vision Statement </a:t>
            </a:r>
          </a:p>
        </p:txBody>
      </p:sp>
      <p:sp>
        <p:nvSpPr>
          <p:cNvPr id="144" name="Shape 144"/>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Definition: </a:t>
            </a:r>
            <a:r>
              <a:rPr b="0" i="0" lang="en-US" sz="3200" u="none" cap="none" strike="noStrike">
                <a:solidFill>
                  <a:srgbClr val="3F3F3F"/>
                </a:solidFill>
                <a:latin typeface="Calibri"/>
                <a:ea typeface="Calibri"/>
                <a:cs typeface="Calibri"/>
                <a:sym typeface="Calibri"/>
              </a:rPr>
              <a:t>an example list that program and project managers are responsible for producing.</a:t>
            </a:r>
          </a:p>
          <a:p>
            <a:pPr indent="-91440" lvl="0" marL="91440" marR="0" rtl="0" algn="l">
              <a:lnSpc>
                <a:spcPct val="90000"/>
              </a:lnSpc>
              <a:spcBef>
                <a:spcPts val="1400"/>
              </a:spcBef>
              <a:spcAft>
                <a:spcPts val="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Includes: </a:t>
            </a:r>
            <a:r>
              <a:rPr b="0" i="0" lang="en-US" sz="3200" u="none" cap="none" strike="noStrike">
                <a:solidFill>
                  <a:srgbClr val="3F3F3F"/>
                </a:solidFill>
                <a:latin typeface="Calibri"/>
                <a:ea typeface="Calibri"/>
                <a:cs typeface="Calibri"/>
                <a:sym typeface="Calibri"/>
              </a:rPr>
              <a:t>issues relating to team objectives, risk mitigation issues and concerns, root cause (RC) analysis, Corrective Action (CA) plans, and significant accomplishments.</a:t>
            </a:r>
          </a:p>
          <a:p>
            <a:pPr indent="-91440" lvl="0" marL="91440" marR="0" rtl="0" algn="l">
              <a:lnSpc>
                <a:spcPct val="90000"/>
              </a:lnSpc>
              <a:spcBef>
                <a:spcPts val="1400"/>
              </a:spcBef>
              <a:spcAft>
                <a:spcPts val="200"/>
              </a:spcAft>
              <a:buClr>
                <a:schemeClr val="accent1"/>
              </a:buClr>
              <a:buSzPct val="100000"/>
              <a:buFont typeface="Calibri"/>
              <a:buChar char=" "/>
            </a:pPr>
            <a:r>
              <a:rPr b="1" i="0" lang="en-US" sz="3200" u="none" cap="none" strike="noStrike">
                <a:solidFill>
                  <a:srgbClr val="3F3F3F"/>
                </a:solidFill>
                <a:latin typeface="Calibri"/>
                <a:ea typeface="Calibri"/>
                <a:cs typeface="Calibri"/>
                <a:sym typeface="Calibri"/>
              </a:rPr>
              <a:t>Focus: </a:t>
            </a:r>
            <a:r>
              <a:rPr b="0" i="0" lang="en-US" sz="3200" u="none" cap="none" strike="noStrike">
                <a:solidFill>
                  <a:srgbClr val="3F3F3F"/>
                </a:solidFill>
                <a:latin typeface="Calibri"/>
                <a:ea typeface="Calibri"/>
                <a:cs typeface="Calibri"/>
                <a:sym typeface="Calibri"/>
              </a:rPr>
              <a:t>team, processes, and work product.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sp>
        <p:nvSpPr>
          <p:cNvPr id="149" name="Shape 149"/>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i="0" lang="en-US" sz="6000" u="none" cap="none" strike="noStrike">
                <a:solidFill>
                  <a:srgbClr val="1E4E79"/>
                </a:solidFill>
                <a:latin typeface="Calibri"/>
                <a:ea typeface="Calibri"/>
                <a:cs typeface="Calibri"/>
                <a:sym typeface="Calibri"/>
              </a:rPr>
              <a:t>ARTIFACTS</a:t>
            </a:r>
          </a:p>
        </p:txBody>
      </p:sp>
      <p:sp>
        <p:nvSpPr>
          <p:cNvPr id="150" name="Shape 150"/>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Include: </a:t>
            </a:r>
            <a:r>
              <a:rPr b="0" i="0" lang="en-US" sz="2800" u="none" cap="none" strike="noStrike">
                <a:solidFill>
                  <a:srgbClr val="3F3F3F"/>
                </a:solidFill>
                <a:latin typeface="Calibri"/>
                <a:ea typeface="Calibri"/>
                <a:cs typeface="Calibri"/>
                <a:sym typeface="Calibri"/>
              </a:rPr>
              <a:t>software configuration records, testing records, and other artifacts associated with activities.</a:t>
            </a:r>
          </a:p>
          <a:p>
            <a:pPr indent="-91440" lvl="0" marL="91440" marR="0" rtl="0" algn="l">
              <a:lnSpc>
                <a:spcPct val="90000"/>
              </a:lnSpc>
              <a:spcBef>
                <a:spcPts val="1400"/>
              </a:spcBef>
              <a:spcAft>
                <a:spcPts val="0"/>
              </a:spcAft>
              <a:buClr>
                <a:schemeClr val="accent1"/>
              </a:buClr>
              <a:buSzPct val="100000"/>
              <a:buFont typeface="Calibri"/>
              <a:buChar char=" "/>
            </a:pPr>
            <a:r>
              <a:rPr b="1" i="0" lang="en-US" sz="2800" u="none" cap="none" strike="noStrike">
                <a:solidFill>
                  <a:srgbClr val="3F3F3F"/>
                </a:solidFill>
                <a:latin typeface="Calibri"/>
                <a:ea typeface="Calibri"/>
                <a:cs typeface="Calibri"/>
                <a:sym typeface="Calibri"/>
              </a:rPr>
              <a:t>Additional Components of Inclusion: </a:t>
            </a:r>
          </a:p>
          <a:p>
            <a:pPr indent="-230000" lvl="7" marL="1500000" marR="0" rtl="0" algn="l">
              <a:lnSpc>
                <a:spcPct val="90000"/>
              </a:lnSpc>
              <a:spcBef>
                <a:spcPts val="400"/>
              </a:spcBef>
              <a:spcAft>
                <a:spcPts val="0"/>
              </a:spcAft>
              <a:buClr>
                <a:schemeClr val="accent1"/>
              </a:buClr>
              <a:buSzPct val="100000"/>
              <a:buFont typeface="Arial"/>
              <a:buChar char="•"/>
            </a:pPr>
            <a:r>
              <a:rPr b="0" i="0" lang="en-US" sz="2800" u="none" cap="none" strike="noStrike">
                <a:solidFill>
                  <a:srgbClr val="3F3F3F"/>
                </a:solidFill>
                <a:latin typeface="Calibri"/>
                <a:ea typeface="Calibri"/>
                <a:cs typeface="Calibri"/>
                <a:sym typeface="Calibri"/>
              </a:rPr>
              <a:t>Audit records (i.e., electronic or paper) associated with product evaluations</a:t>
            </a:r>
          </a:p>
          <a:p>
            <a:pPr indent="-230000" lvl="7" marL="1500000" marR="0" rtl="0" algn="l">
              <a:lnSpc>
                <a:spcPct val="90000"/>
              </a:lnSpc>
              <a:spcBef>
                <a:spcPts val="600"/>
              </a:spcBef>
              <a:spcAft>
                <a:spcPts val="0"/>
              </a:spcAft>
              <a:buClr>
                <a:schemeClr val="accent1"/>
              </a:buClr>
              <a:buSzPct val="100000"/>
              <a:buFont typeface="Arial"/>
              <a:buChar char="•"/>
            </a:pPr>
            <a:r>
              <a:rPr b="0" i="0" lang="en-US" sz="2800" u="none" cap="none" strike="noStrike">
                <a:solidFill>
                  <a:srgbClr val="3F3F3F"/>
                </a:solidFill>
                <a:latin typeface="Calibri"/>
                <a:ea typeface="Calibri"/>
                <a:cs typeface="Calibri"/>
                <a:sym typeface="Calibri"/>
              </a:rPr>
              <a:t>Audit and product evaluation checklists</a:t>
            </a:r>
          </a:p>
          <a:p>
            <a:pPr indent="-230000" lvl="7" marL="1500000" marR="0" rtl="0" algn="l">
              <a:lnSpc>
                <a:spcPct val="90000"/>
              </a:lnSpc>
              <a:spcBef>
                <a:spcPts val="600"/>
              </a:spcBef>
              <a:spcAft>
                <a:spcPts val="400"/>
              </a:spcAft>
              <a:buClr>
                <a:schemeClr val="accent1"/>
              </a:buClr>
              <a:buSzPct val="100000"/>
              <a:buFont typeface="Arial"/>
              <a:buChar char="•"/>
            </a:pPr>
            <a:r>
              <a:rPr b="0" i="0" lang="en-US" sz="2800" u="none" cap="none" strike="noStrike">
                <a:solidFill>
                  <a:srgbClr val="3F3F3F"/>
                </a:solidFill>
                <a:latin typeface="Calibri"/>
                <a:ea typeface="Calibri"/>
                <a:cs typeface="Calibri"/>
                <a:sym typeface="Calibri"/>
              </a:rPr>
              <a:t>Audit results and audit reports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