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4660"/>
  </p:normalViewPr>
  <p:slideViewPr>
    <p:cSldViewPr snapToGrid="0">
      <p:cViewPr>
        <p:scale>
          <a:sx n="90" d="100"/>
          <a:sy n="90" d="100"/>
        </p:scale>
        <p:origin x="11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2191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6943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9334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75597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80784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9610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2235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4269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511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3310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3550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936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69677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94831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68186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7109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lnSpc>
                <a:spcPct val="85000"/>
              </a:lnSpc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8" name="Shape 78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600" b="1" i="1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and System Delivery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440:SYSTEM INTEGRATION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24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FIRST ARTICLE INSPECTION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4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examines subcontractor production units and determines whether the software is ready for delivery to the customer.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4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Subcontractors: 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work with customer’s engineering teams to finalize regression analysis.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FAI CHECKLISTS 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Verification requirements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Data package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Version control document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Verification process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Product release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Acceptance test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FAI completion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FUNCTIONAL CONFIGURATION AUDIT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verifies work product performance complies with the hardware, software, and interface requirements specification (IRS).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Requirement: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test data must be reviewed and verified in addition to  showing that the hardware and software perform as required by configuration identification.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Must have a technical understanding to accomplish the concerning the validation/ verification per the TP concerning software,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Use: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provide the prerequisite to acceptance of a configuration item.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FCA ACTIVITIES 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Verifies work product performs to required configurations.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Changes release for major or minor engineering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Establishes baseline for  product and configuration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PHYSICAL CONFIGURATION AUDIT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identifies the baseline for production and acceptance of the work product configuration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Ensures  acceptance test requirements are comprehensive and meet the necessary requirements for acceptance.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Demonstrates management systems for quality, engineering, and configuration management information accurately control configuration of subsequent production units.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Option: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 conduction with the FCA.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PCA ACTIVITIES 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As-built configuration in correlation with the as-designed product configuration.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acceptance test requirements in accordance with quality assurance.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Release engineering changes.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Establish final product baseline.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activities, you will be able to: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Explain why it is important to make the right decisions before delivery of software and system end items or hardware to the customer.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Discuss how schedules become the priority before quality, and why the lack of confidence in the cus­tomer will have an impact on future working agreements and contracts.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Identify how the effective methods for software and systems integration will provide assurance that customer requirements are met before any thoughts about hurrying delivery.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3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IMPORTANT ASPECTS BEFORE DELIVERY OF SOFTWARE AND SYSTEMS TO CUSTOMERS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Completion of software media and data verification and validation.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Release of software documentation and readiness for delivery.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Conduction of necessary FAIs (first-article inspections), FCAs (functional configuration audits), and PCAs (physical configuration audits.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Closure of all action items.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MEDIA AND DATA DELIVERY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Must be in accordance with security requirements for a program/ project per defined and documented security plan.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Marking information displayed electronically for software media and on the exterior of the physical media (i.e., disk sets, DVDs, CDs, etc.) containing software. 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work products are identified in program and project development plans. 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Identification approach assigned to released software and accompanying software documentation.</a:t>
            </a:r>
          </a:p>
          <a:p>
            <a:pPr marL="91440" marR="0" lvl="0" indent="-91440" algn="l" rtl="0">
              <a:lnSpc>
                <a:spcPct val="8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DOCUMENTATION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defined/documented releases for varying  levels of software and systems integration.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Use: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Systems engineering plan (SEP)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Development plan (DP)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configuration management plan (SCMP)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test plans and procedures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and systems integration plan (SSIP)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Quality plan (QP)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Documentation for version control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Build and installation procedure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VERSION CONTROL DOCUMENTATION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Documentation: </a:t>
            </a: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version control to identify and describe software versions of existing work products.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release, track, and control  software versions at software and system levels.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BUILD AND INSTALLATION PROCEDURE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details description of how to build and install software for systems integration.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Responsibility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configuration management team, with input from software designers, procedures for software and systems integration builds.</a:t>
            </a:r>
          </a:p>
          <a:p>
            <a:pPr marL="1100000" marR="0" lvl="5" indent="-2364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The CM organization is responsible for the development, control, and release of build and installation procedures.</a:t>
            </a:r>
            <a:r>
              <a:rPr lang="en-US" sz="32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6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DELIVERY PACKAGE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Consists of software media and documentation associated with the version of the software, printed copies, and identified system work products or hardware packages.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used to meet contract delivery requirements program agreed to accomplish.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Responsible Parties: 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senior management and program/project managers in addition to identified teams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FINAL SOFTWARE AND SYSTEMS DELIVERY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is the last delivery after program and projects have completed the FAI and FCA/PCA.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processes and procedures to ensure all aspects are correctly accomplished.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Result: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programs and projects are able to sustain continuous improvement.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Risks: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ineffective delivery systems.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Global Market Survival: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programs and projects must continuously improve their work products, services, and delivery systems.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Programs and Projects: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 work products and services to meet the needs of the customer.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773</Words>
  <Application>Microsoft Office PowerPoint</Application>
  <PresentationFormat>Widescreen</PresentationFormat>
  <Paragraphs>77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Noto Symbol</vt:lpstr>
      <vt:lpstr>Retrospect</vt:lpstr>
      <vt:lpstr>  Software and System Delivery</vt:lpstr>
      <vt:lpstr>Upon completion of this week’s activities, you will be able to:</vt:lpstr>
      <vt:lpstr>IMPORTANT ASPECTS BEFORE DELIVERY OF SOFTWARE AND SYSTEMS TO CUSTOMERS </vt:lpstr>
      <vt:lpstr>SOFTWARE MEDIA AND DATA DELIVERY</vt:lpstr>
      <vt:lpstr>SOFTWARE DOCUMENTATION</vt:lpstr>
      <vt:lpstr>VERSION CONTROL DOCUMENTATION</vt:lpstr>
      <vt:lpstr>BUILD AND INSTALLATION PROCEDURE</vt:lpstr>
      <vt:lpstr>DELIVERY PACKAGE</vt:lpstr>
      <vt:lpstr>FINAL SOFTWARE AND SYSTEMS DELIVERY</vt:lpstr>
      <vt:lpstr>FIRST ARTICLE INSPECTION</vt:lpstr>
      <vt:lpstr>SOFTWARE FAI CHECKLISTS </vt:lpstr>
      <vt:lpstr>FUNCTIONAL CONFIGURATION AUDIT</vt:lpstr>
      <vt:lpstr>FCA ACTIVITIES </vt:lpstr>
      <vt:lpstr>PHYSICAL CONFIGURATION AUDIT</vt:lpstr>
      <vt:lpstr>PCA ACTIVITIES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Software and System Delivery</dc:title>
  <cp:lastModifiedBy>fahad towaibah</cp:lastModifiedBy>
  <cp:revision>2</cp:revision>
  <dcterms:modified xsi:type="dcterms:W3CDTF">2016-01-05T22:10:36Z</dcterms:modified>
</cp:coreProperties>
</file>