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9" r:id="rId4"/>
    <p:sldId id="284" r:id="rId5"/>
    <p:sldId id="285" r:id="rId6"/>
    <p:sldId id="286" r:id="rId7"/>
    <p:sldId id="300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301" r:id="rId17"/>
    <p:sldId id="302" r:id="rId18"/>
    <p:sldId id="303" r:id="rId19"/>
    <p:sldId id="304" r:id="rId20"/>
    <p:sldId id="295" r:id="rId21"/>
    <p:sldId id="305" r:id="rId22"/>
    <p:sldId id="296" r:id="rId23"/>
    <p:sldId id="306" r:id="rId24"/>
    <p:sldId id="316" r:id="rId25"/>
    <p:sldId id="297" r:id="rId26"/>
    <p:sldId id="298" r:id="rId27"/>
    <p:sldId id="299" r:id="rId28"/>
    <p:sldId id="307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A3DF4-D9EE-47B5-9C77-BBE2E190DD13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30D3B-C166-441B-805A-64F86B221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5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30D3B-C166-441B-805A-64F86B221EE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56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19295" y="985720"/>
            <a:ext cx="4428445" cy="12216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34130" y="266547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157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IT230</a:t>
            </a:r>
          </a:p>
          <a:p>
            <a:r>
              <a:rPr lang="en-US" dirty="0" smtClean="0"/>
              <a:t>Dr Mohamed Habib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Saudi Electronic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680310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749245"/>
            <a:ext cx="6413610" cy="458115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Saudi Electronic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Saudi Electronic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Saudi Electronic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680310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1425" y="1749245"/>
            <a:ext cx="3054100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1425" y="2512770"/>
            <a:ext cx="3054100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3640" y="1749245"/>
            <a:ext cx="3054100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3640" y="2512770"/>
            <a:ext cx="3054100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Saudi Electronic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Saudi Electronic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Technologies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IT230</a:t>
            </a:r>
          </a:p>
          <a:p>
            <a:r>
              <a:rPr lang="en-US" dirty="0" smtClean="0"/>
              <a:t>Dr Mohamed Habib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dirty="0" smtClean="0"/>
              <a:t>Arrays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55" y="2360064"/>
            <a:ext cx="8559008" cy="320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7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75" y="1700646"/>
            <a:ext cx="3664920" cy="2167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55" y="4096968"/>
            <a:ext cx="8398775" cy="247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929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Reading array values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374" y="2515964"/>
            <a:ext cx="5738777" cy="152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16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Accessing Nested Arrays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55" y="2360065"/>
            <a:ext cx="9019948" cy="3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680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Traversing Arrays Using </a:t>
            </a:r>
            <a:r>
              <a:rPr lang="en-US" sz="2400" b="1" dirty="0" err="1"/>
              <a:t>foreach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604" y="2207360"/>
            <a:ext cx="6260905" cy="440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449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Traversing Arrays Using list() and each()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785" y="2207360"/>
            <a:ext cx="6946510" cy="42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004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dirty="0" smtClean="0"/>
              <a:t>Constants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65" y="2360065"/>
            <a:ext cx="7647988" cy="4720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785" y="2970885"/>
            <a:ext cx="5802790" cy="288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115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dirty="0" smtClean="0"/>
              <a:t>Operators</a:t>
            </a:r>
          </a:p>
          <a:p>
            <a:pPr lvl="1"/>
            <a:r>
              <a:rPr lang="en-US" sz="2400" dirty="0" smtClean="0"/>
              <a:t>Numerical Operators</a:t>
            </a:r>
          </a:p>
          <a:p>
            <a:pPr lvl="1"/>
            <a:r>
              <a:rPr lang="en-US" sz="2400" b="1" dirty="0"/>
              <a:t>Assignment </a:t>
            </a:r>
            <a:r>
              <a:rPr lang="en-US" sz="2400" b="1" dirty="0" smtClean="0"/>
              <a:t>Operators</a:t>
            </a:r>
          </a:p>
          <a:p>
            <a:pPr lvl="1"/>
            <a:r>
              <a:rPr lang="en-US" sz="2400" b="1" dirty="0"/>
              <a:t>Comparison </a:t>
            </a:r>
            <a:r>
              <a:rPr lang="en-US" sz="2400" b="1" dirty="0" smtClean="0"/>
              <a:t>Operators</a:t>
            </a:r>
          </a:p>
          <a:p>
            <a:pPr lvl="1"/>
            <a:r>
              <a:rPr lang="en-US" sz="2400" b="1" dirty="0"/>
              <a:t>Logical </a:t>
            </a:r>
            <a:r>
              <a:rPr lang="en-US" sz="2400" b="1" dirty="0" smtClean="0"/>
              <a:t>Operators</a:t>
            </a:r>
          </a:p>
          <a:p>
            <a:pPr lvl="1"/>
            <a:r>
              <a:rPr lang="en-US" sz="2400" b="1" dirty="0"/>
              <a:t>Bitwise </a:t>
            </a:r>
            <a:r>
              <a:rPr lang="en-US" sz="2400" b="1" dirty="0" smtClean="0"/>
              <a:t>Operators</a:t>
            </a:r>
          </a:p>
          <a:p>
            <a:pPr lvl="1"/>
            <a:r>
              <a:rPr lang="en-US" sz="2400" b="1" dirty="0"/>
              <a:t>Negation </a:t>
            </a:r>
            <a:r>
              <a:rPr lang="en-US" sz="2400" b="1" dirty="0" smtClean="0"/>
              <a:t>Operators</a:t>
            </a:r>
          </a:p>
          <a:p>
            <a:pPr lvl="1"/>
            <a:r>
              <a:rPr lang="en-US" sz="2400" b="1" dirty="0"/>
              <a:t>Increment/Decrement </a:t>
            </a:r>
            <a:r>
              <a:rPr lang="en-US" sz="2400" b="1" dirty="0" smtClean="0"/>
              <a:t>Operators</a:t>
            </a:r>
          </a:p>
          <a:p>
            <a:pPr lvl="1"/>
            <a:r>
              <a:rPr lang="en-US" sz="2400" b="1" dirty="0"/>
              <a:t>The Cast </a:t>
            </a:r>
            <a:r>
              <a:rPr lang="en-US" sz="2400" b="1" dirty="0" smtClean="0"/>
              <a:t>Operators</a:t>
            </a:r>
          </a:p>
          <a:p>
            <a:pPr lvl="1"/>
            <a:r>
              <a:rPr lang="en-US" sz="2400" b="1" dirty="0"/>
              <a:t>The Silence Operator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609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CONTROL STRUCTURES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65" y="2360065"/>
            <a:ext cx="8256288" cy="366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258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CONTROL STRUCTURES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55" y="2512770"/>
            <a:ext cx="9103188" cy="33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08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PHP code to perform a specific </a:t>
            </a:r>
            <a:r>
              <a:rPr lang="en-US" dirty="0" smtClean="0"/>
              <a:t>task.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Resolve </a:t>
            </a:r>
            <a:r>
              <a:rPr lang="en-US" dirty="0"/>
              <a:t>problems in a PHP program.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/>
              <a:t>PHP functions to perform specific tasks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/>
              <a:t>Chapter 2: </a:t>
            </a:r>
            <a:r>
              <a:rPr lang="en-US" dirty="0"/>
              <a:t>PHP 5 Basic Language</a:t>
            </a:r>
            <a:br>
              <a:rPr lang="en-US" dirty="0"/>
            </a:br>
            <a:r>
              <a:rPr lang="en-US" b="1" dirty="0"/>
              <a:t>Chapter 3: </a:t>
            </a:r>
            <a:r>
              <a:rPr lang="en-US" dirty="0"/>
              <a:t>PHP 5 OO </a:t>
            </a:r>
            <a:r>
              <a:rPr lang="en-US" dirty="0" smtClean="0"/>
              <a:t>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Loop Control Structures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900" y="2181224"/>
            <a:ext cx="5666062" cy="21640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3945" y="4869010"/>
            <a:ext cx="3365978" cy="163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95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Loop Control Structures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900" y="2360065"/>
            <a:ext cx="6061214" cy="366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038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Code Inclusion Control Structures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015" y="2360065"/>
            <a:ext cx="3210356" cy="6108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32" y="3252787"/>
            <a:ext cx="7172278" cy="48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975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FUNCTIONS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309" y="2207360"/>
            <a:ext cx="3817625" cy="15333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2865" y="4029583"/>
            <a:ext cx="2881839" cy="233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414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FUNCTIONS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60" y="2873361"/>
            <a:ext cx="2881839" cy="23329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011" y="2818180"/>
            <a:ext cx="3812879" cy="225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1517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2490" y="2818180"/>
            <a:ext cx="7024430" cy="28127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719" y="1902255"/>
            <a:ext cx="4864231" cy="45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8625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Declaring Function Parameters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pPr lvl="1"/>
            <a:r>
              <a:rPr lang="en-US" sz="2400" b="1" dirty="0"/>
              <a:t>By-Value Parameters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pPr lvl="1"/>
            <a:r>
              <a:rPr lang="en-US" sz="2400" b="1" dirty="0"/>
              <a:t>By-Reference Parameters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6294" y="4345230"/>
            <a:ext cx="2684314" cy="206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2353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OO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dirty="0" smtClean="0"/>
              <a:t>Write a Class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501" y="2463432"/>
            <a:ext cx="4119847" cy="21919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321" y="2463432"/>
            <a:ext cx="4112299" cy="386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4885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OO </a:t>
            </a:r>
            <a:r>
              <a:rPr lang="en-US" b="1" dirty="0" smtClean="0"/>
              <a:t>Language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170" y="2054655"/>
            <a:ext cx="8409251" cy="412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3345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IT230 – Week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3428999"/>
            <a:ext cx="6413610" cy="2901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Thanks,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68768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/>
              <a:t>HTML EMBEDDING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605" y="2360064"/>
            <a:ext cx="5480535" cy="346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23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Comments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083" y="2970885"/>
            <a:ext cx="8348678" cy="290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16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dirty="0" smtClean="0"/>
              <a:t>Variables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65" y="2207360"/>
            <a:ext cx="5191970" cy="20571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70" y="4722671"/>
            <a:ext cx="7896544" cy="89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05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dirty="0" smtClean="0"/>
              <a:t>Managing Variables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310" y="2360064"/>
            <a:ext cx="4645756" cy="10689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785" y="4144007"/>
            <a:ext cx="4962932" cy="216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65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dirty="0" smtClean="0"/>
              <a:t>Managing Variables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081" y="2665474"/>
            <a:ext cx="8171727" cy="106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34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SuperGlobals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55" y="2665475"/>
            <a:ext cx="8651432" cy="244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666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PHP 5 Basic </a:t>
            </a:r>
            <a:r>
              <a:rPr lang="en-US" b="1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1" y="1749245"/>
            <a:ext cx="8093364" cy="4581150"/>
          </a:xfrm>
        </p:spPr>
        <p:txBody>
          <a:bodyPr>
            <a:noAutofit/>
          </a:bodyPr>
          <a:lstStyle/>
          <a:p>
            <a:r>
              <a:rPr lang="en-US" sz="2400" dirty="0" smtClean="0"/>
              <a:t>Basic Data Types</a:t>
            </a:r>
          </a:p>
          <a:p>
            <a:pPr lvl="1"/>
            <a:r>
              <a:rPr lang="en-US" sz="2400" dirty="0" smtClean="0"/>
              <a:t>Integer</a:t>
            </a:r>
          </a:p>
          <a:p>
            <a:pPr lvl="1"/>
            <a:r>
              <a:rPr lang="en-US" sz="2400" dirty="0" smtClean="0"/>
              <a:t>Floating Point</a:t>
            </a:r>
          </a:p>
          <a:p>
            <a:pPr lvl="1"/>
            <a:r>
              <a:rPr lang="en-US" sz="2400" dirty="0" smtClean="0"/>
              <a:t>Strings</a:t>
            </a:r>
          </a:p>
          <a:p>
            <a:pPr lvl="1"/>
            <a:r>
              <a:rPr lang="en-US" sz="2400" dirty="0" smtClean="0"/>
              <a:t>Booleans</a:t>
            </a:r>
          </a:p>
          <a:p>
            <a:pPr lvl="1"/>
            <a:r>
              <a:rPr lang="en-US" sz="2400" dirty="0" smtClean="0"/>
              <a:t>Null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9191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2738</TotalTime>
  <Words>208</Words>
  <Application>Microsoft Office PowerPoint</Application>
  <PresentationFormat>On-screen Show (4:3)</PresentationFormat>
  <Paragraphs>77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Web Technologies</vt:lpstr>
      <vt:lpstr>Objectives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Basic Language</vt:lpstr>
      <vt:lpstr>PHP 5 OO Language</vt:lpstr>
      <vt:lpstr>PHP 5 OO Language</vt:lpstr>
      <vt:lpstr>IT230 – Week 12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Win 8 Ent 64bit ENG</cp:lastModifiedBy>
  <cp:revision>71</cp:revision>
  <dcterms:created xsi:type="dcterms:W3CDTF">2013-08-21T19:17:07Z</dcterms:created>
  <dcterms:modified xsi:type="dcterms:W3CDTF">2015-04-17T11:20:39Z</dcterms:modified>
</cp:coreProperties>
</file>