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themeOverride+xml" PartName="/ppt/theme/themeOverride1.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7"/>
          </a:xfrm>
          <a:prstGeom prst="rect">
            <a:avLst/>
          </a:prstGeom>
          <a:noFill/>
          <a:ln>
            <a:noFill/>
          </a:ln>
        </p:spPr>
        <p:txBody>
          <a:bodyPr anchorCtr="0" anchor="t"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971925" y="0"/>
            <a:ext cx="3038475" cy="465137"/>
          </a:xfrm>
          <a:prstGeom prst="rect">
            <a:avLst/>
          </a:prstGeom>
          <a:noFill/>
          <a:ln>
            <a:noFill/>
          </a:ln>
        </p:spPr>
        <p:txBody>
          <a:bodyPr anchorCtr="0" anchor="t" bIns="91425" lIns="91425" rIns="91425" tIns="91425"/>
          <a:lstStyle>
            <a:lvl1pPr indent="0" lvl="0" marL="0" marR="0" rtl="0" algn="r">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solidFill>
            <a:srgbClr val="FFFFFF"/>
          </a:solidFill>
          <a:ln cap="rnd" cmpd="sng" w="9525">
            <a:solidFill>
              <a:srgbClr val="000000"/>
            </a:solidFill>
            <a:prstDash val="solid"/>
            <a:miter/>
            <a:headEnd len="med" w="med" type="none"/>
            <a:tailEnd len="med" w="med" type="none"/>
          </a:ln>
        </p:spPr>
      </p:sp>
      <p:sp>
        <p:nvSpPr>
          <p:cNvPr id="6" name="Shape 6"/>
          <p:cNvSpPr txBox="1"/>
          <p:nvPr>
            <p:ph idx="1" type="body"/>
          </p:nvPr>
        </p:nvSpPr>
        <p:spPr>
          <a:xfrm>
            <a:off x="935037" y="4416425"/>
            <a:ext cx="5140324" cy="4183061"/>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831261"/>
            <a:ext cx="3038475" cy="465137"/>
          </a:xfrm>
          <a:prstGeom prst="rect">
            <a:avLst/>
          </a:prstGeom>
          <a:noFill/>
          <a:ln>
            <a:noFill/>
          </a:ln>
        </p:spPr>
        <p:txBody>
          <a:bodyPr anchorCtr="0" anchor="b"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971925" y="8831261"/>
            <a:ext cx="3038475" cy="465137"/>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3" name="Shape 4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18" name="Shape 11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36" name="Shape 13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44" name="Shape 14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62" name="Shape 16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80" name="Shape 18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98" name="Shape 19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06" name="Shape 20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14" name="Shape 21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22" name="Shape 22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51" name="Shape 5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2" name="Shape 5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0" name="Shape 23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238" name="Shape 23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9" name="Shape 23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8" name="Shape 5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66" name="Shape 66"/>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67" name="Shape 67"/>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72" name="Shape 7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80" name="Shape 8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104" name="Shape 104"/>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05" name="Shape 105"/>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jpg"/><Relationship Id="rId3" Type="http://schemas.openxmlformats.org/officeDocument/2006/relationships/image" Target="../media/image0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lt1"/>
        </a:solidFill>
      </p:bgPr>
    </p:bg>
    <p:spTree>
      <p:nvGrpSpPr>
        <p:cNvPr id="19" name="Shape 19"/>
        <p:cNvGrpSpPr/>
        <p:nvPr/>
      </p:nvGrpSpPr>
      <p:grpSpPr>
        <a:xfrm>
          <a:off x="0" y="0"/>
          <a:ext cx="0" cy="0"/>
          <a:chOff x="0" y="0"/>
          <a:chExt cx="0" cy="0"/>
        </a:xfrm>
      </p:grpSpPr>
      <p:grpSp>
        <p:nvGrpSpPr>
          <p:cNvPr id="20" name="Shape 20"/>
          <p:cNvGrpSpPr/>
          <p:nvPr/>
        </p:nvGrpSpPr>
        <p:grpSpPr>
          <a:xfrm>
            <a:off x="2349500" y="3098800"/>
            <a:ext cx="6045199" cy="3271836"/>
            <a:chOff x="2349500" y="3098800"/>
            <a:chExt cx="6045199" cy="3271836"/>
          </a:xfrm>
        </p:grpSpPr>
        <p:cxnSp>
          <p:nvCxnSpPr>
            <p:cNvPr id="21" name="Shape 21"/>
            <p:cNvCxnSpPr/>
            <p:nvPr/>
          </p:nvCxnSpPr>
          <p:spPr>
            <a:xfrm>
              <a:off x="2349500" y="5464175"/>
              <a:ext cx="6045199" cy="0"/>
            </a:xfrm>
            <a:prstGeom prst="straightConnector1">
              <a:avLst/>
            </a:prstGeom>
            <a:noFill/>
            <a:ln cap="rnd" cmpd="sng" w="9525">
              <a:solidFill>
                <a:schemeClr val="lt1"/>
              </a:solidFill>
              <a:prstDash val="solid"/>
              <a:miter/>
              <a:headEnd len="med" w="med" type="none"/>
              <a:tailEnd len="med" w="med" type="none"/>
            </a:ln>
          </p:spPr>
        </p:cxnSp>
        <p:cxnSp>
          <p:nvCxnSpPr>
            <p:cNvPr id="22" name="Shape 22"/>
            <p:cNvCxnSpPr/>
            <p:nvPr/>
          </p:nvCxnSpPr>
          <p:spPr>
            <a:xfrm>
              <a:off x="8210550" y="3098800"/>
              <a:ext cx="0" cy="3271836"/>
            </a:xfrm>
            <a:prstGeom prst="straightConnector1">
              <a:avLst/>
            </a:prstGeom>
            <a:noFill/>
            <a:ln cap="rnd" cmpd="sng" w="9525">
              <a:solidFill>
                <a:schemeClr val="lt1"/>
              </a:solidFill>
              <a:prstDash val="solid"/>
              <a:miter/>
              <a:headEnd len="med" w="med" type="none"/>
              <a:tailEnd len="med" w="med" type="none"/>
            </a:ln>
          </p:spPr>
        </p:cxnSp>
        <p:cxnSp>
          <p:nvCxnSpPr>
            <p:cNvPr id="23" name="Shape 23"/>
            <p:cNvCxnSpPr/>
            <p:nvPr/>
          </p:nvCxnSpPr>
          <p:spPr>
            <a:xfrm rot="5400000">
              <a:off x="8090693" y="5312567"/>
              <a:ext cx="247649" cy="249237"/>
            </a:xfrm>
            <a:prstGeom prst="straightConnector1">
              <a:avLst/>
            </a:prstGeom>
            <a:noFill/>
            <a:ln cap="rnd" cmpd="sng" w="9525">
              <a:solidFill>
                <a:schemeClr val="lt1"/>
              </a:solidFill>
              <a:prstDash val="solid"/>
              <a:miter/>
              <a:headEnd len="med" w="med" type="none"/>
              <a:tailEnd len="med" w="med" type="none"/>
            </a:ln>
          </p:spPr>
        </p:cxnSp>
      </p:grpSp>
      <p:sp>
        <p:nvSpPr>
          <p:cNvPr id="24" name="Shape 24"/>
          <p:cNvSpPr txBox="1"/>
          <p:nvPr>
            <p:ph type="ctrTitle"/>
          </p:nvPr>
        </p:nvSpPr>
        <p:spPr>
          <a:xfrm>
            <a:off x="990600" y="1600200"/>
            <a:ext cx="7467600" cy="12954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25" name="Shape 25"/>
          <p:cNvSpPr txBox="1"/>
          <p:nvPr>
            <p:ph idx="1" type="subTitle"/>
          </p:nvPr>
        </p:nvSpPr>
        <p:spPr>
          <a:xfrm>
            <a:off x="990600" y="3200400"/>
            <a:ext cx="7239000" cy="22860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000099"/>
              </a:buClr>
              <a:buFont typeface="Arial"/>
              <a:buChar char="•"/>
              <a:defRPr/>
            </a:lvl1pPr>
            <a:lvl2pPr indent="-82550" lvl="1" marL="742950" marR="0" rtl="0" algn="l">
              <a:lnSpc>
                <a:spcPct val="100000"/>
              </a:lnSpc>
              <a:spcBef>
                <a:spcPts val="640"/>
              </a:spcBef>
              <a:spcAft>
                <a:spcPts val="0"/>
              </a:spcAft>
              <a:buClr>
                <a:srgbClr val="000099"/>
              </a:buClr>
              <a:buFont typeface="Arial"/>
              <a:buChar char="•"/>
              <a:defRPr/>
            </a:lvl2pPr>
            <a:lvl3pPr indent="-50800" lvl="2" marL="1143000" marR="0" rtl="0" algn="l">
              <a:lnSpc>
                <a:spcPct val="100000"/>
              </a:lnSpc>
              <a:spcBef>
                <a:spcPts val="560"/>
              </a:spcBef>
              <a:spcAft>
                <a:spcPts val="0"/>
              </a:spcAft>
              <a:buClr>
                <a:srgbClr val="000099"/>
              </a:buClr>
              <a:buFont typeface="Arial"/>
              <a:buChar char="•"/>
              <a:defRPr/>
            </a:lvl3pPr>
            <a:lvl4pPr indent="-76200" lvl="3" marL="1600200" marR="0" rtl="0" algn="l">
              <a:lnSpc>
                <a:spcPct val="100000"/>
              </a:lnSpc>
              <a:spcBef>
                <a:spcPts val="480"/>
              </a:spcBef>
              <a:spcAft>
                <a:spcPts val="0"/>
              </a:spcAft>
              <a:buClr>
                <a:srgbClr val="000099"/>
              </a:buClr>
              <a:buFont typeface="Arial"/>
              <a:buChar char="•"/>
              <a:defRPr/>
            </a:lvl4pPr>
            <a:lvl5pPr indent="-101600" lvl="4" marL="2057400" marR="0" rtl="0" algn="l">
              <a:lnSpc>
                <a:spcPct val="100000"/>
              </a:lnSpc>
              <a:spcBef>
                <a:spcPts val="400"/>
              </a:spcBef>
              <a:spcAft>
                <a:spcPts val="0"/>
              </a:spcAft>
              <a:buClr>
                <a:srgbClr val="000099"/>
              </a:buClr>
              <a:buFont typeface="Arial"/>
              <a:buChar char="•"/>
              <a:defRPr/>
            </a:lvl5pPr>
            <a:lvl6pPr indent="-101600" lvl="5" marL="2514600" marR="0" rtl="0" algn="l">
              <a:lnSpc>
                <a:spcPct val="100000"/>
              </a:lnSpc>
              <a:spcBef>
                <a:spcPts val="400"/>
              </a:spcBef>
              <a:spcAft>
                <a:spcPts val="0"/>
              </a:spcAft>
              <a:buClr>
                <a:srgbClr val="000099"/>
              </a:buClr>
              <a:buFont typeface="Arial"/>
              <a:buChar char="•"/>
              <a:defRPr/>
            </a:lvl6pPr>
            <a:lvl7pPr indent="-101600" lvl="6" marL="3429000" marR="0" rtl="0" algn="l">
              <a:lnSpc>
                <a:spcPct val="100000"/>
              </a:lnSpc>
              <a:spcBef>
                <a:spcPts val="400"/>
              </a:spcBef>
              <a:spcAft>
                <a:spcPts val="0"/>
              </a:spcAft>
              <a:buClr>
                <a:srgbClr val="000099"/>
              </a:buClr>
              <a:buFont typeface="Arial"/>
              <a:buChar char="•"/>
              <a:defRPr/>
            </a:lvl7pPr>
            <a:lvl8pPr indent="-101600" lvl="7" marL="4800600" marR="0" rtl="0" algn="l">
              <a:lnSpc>
                <a:spcPct val="100000"/>
              </a:lnSpc>
              <a:spcBef>
                <a:spcPts val="400"/>
              </a:spcBef>
              <a:spcAft>
                <a:spcPts val="0"/>
              </a:spcAft>
              <a:buClr>
                <a:srgbClr val="000099"/>
              </a:buClr>
              <a:buFont typeface="Arial"/>
              <a:buChar char="•"/>
              <a:defRPr/>
            </a:lvl8pPr>
            <a:lvl9pPr indent="-101600" lvl="8" marL="6629400" marR="0" rtl="0" algn="l">
              <a:lnSpc>
                <a:spcPct val="100000"/>
              </a:lnSpc>
              <a:spcBef>
                <a:spcPts val="400"/>
              </a:spcBef>
              <a:spcAft>
                <a:spcPts val="0"/>
              </a:spcAft>
              <a:buClr>
                <a:srgbClr val="000099"/>
              </a:buClr>
              <a:buFont typeface="Arial"/>
              <a:buChar char="•"/>
              <a:defRPr/>
            </a:lvl9pPr>
          </a:lstStyle>
          <a:p/>
        </p:txBody>
      </p:sp>
      <p:pic>
        <p:nvPicPr>
          <p:cNvPr id="26" name="Shape 26"/>
          <p:cNvPicPr preferRelativeResize="0"/>
          <p:nvPr/>
        </p:nvPicPr>
        <p:blipFill rotWithShape="1">
          <a:blip r:embed="rId2">
            <a:alphaModFix/>
          </a:blip>
          <a:srcRect b="13512" l="13482" r="12358" t="5404"/>
          <a:stretch/>
        </p:blipFill>
        <p:spPr>
          <a:xfrm>
            <a:off x="8420100" y="6045200"/>
            <a:ext cx="558799" cy="762000"/>
          </a:xfrm>
          <a:prstGeom prst="rect">
            <a:avLst/>
          </a:prstGeom>
          <a:solidFill>
            <a:schemeClr val="folHlink"/>
          </a:solidFill>
          <a:ln>
            <a:noFill/>
          </a:ln>
        </p:spPr>
      </p:pic>
      <p:sp>
        <p:nvSpPr>
          <p:cNvPr id="27" name="Shape 27"/>
          <p:cNvSpPr txBox="1"/>
          <p:nvPr>
            <p:ph idx="11" type="ftr"/>
          </p:nvPr>
        </p:nvSpPr>
        <p:spPr>
          <a:xfrm>
            <a:off x="381000" y="6248400"/>
            <a:ext cx="77724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28" name="Shape 28"/>
          <p:cNvSpPr txBox="1"/>
          <p:nvPr>
            <p:ph idx="12" type="sldNum"/>
          </p:nvPr>
        </p:nvSpPr>
        <p:spPr>
          <a:xfrm>
            <a:off x="0" y="6400800"/>
            <a:ext cx="9144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cxnSp>
        <p:nvCxnSpPr>
          <p:cNvPr id="29" name="Shape 29"/>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30" name="Shape 30"/>
          <p:cNvPicPr preferRelativeResize="0"/>
          <p:nvPr/>
        </p:nvPicPr>
        <p:blipFill rotWithShape="1">
          <a:blip r:embed="rId3">
            <a:alphaModFix/>
          </a:blip>
          <a:srcRect b="0" l="0" r="0" t="0"/>
          <a:stretch/>
        </p:blipFill>
        <p:spPr>
          <a:xfrm>
            <a:off x="244475" y="2819400"/>
            <a:ext cx="8899525" cy="40004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bg>
      <p:bgPr>
        <a:solidFill>
          <a:schemeClr val="lt1"/>
        </a:solidFill>
      </p:bgPr>
    </p:bg>
    <p:spTree>
      <p:nvGrpSpPr>
        <p:cNvPr id="31" name="Shape 31"/>
        <p:cNvGrpSpPr/>
        <p:nvPr/>
      </p:nvGrpSpPr>
      <p:grpSpPr>
        <a:xfrm>
          <a:off x="0" y="0"/>
          <a:ext cx="0" cy="0"/>
          <a:chOff x="0" y="0"/>
          <a:chExt cx="0" cy="0"/>
        </a:xfrm>
      </p:grpSpPr>
      <p:sp>
        <p:nvSpPr>
          <p:cNvPr id="32" name="Shape 32"/>
          <p:cNvSpPr txBox="1"/>
          <p:nvPr>
            <p:ph idx="11" type="ftr"/>
          </p:nvPr>
        </p:nvSpPr>
        <p:spPr>
          <a:xfrm>
            <a:off x="1752600" y="6248400"/>
            <a:ext cx="6476999"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3" name="Shape 3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
        <p:nvSpPr>
          <p:cNvPr id="34" name="Shape 34"/>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35" name="Shape 35"/>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al"/>
              <a:buChar char="•"/>
              <a:defRPr/>
            </a:lvl1pPr>
            <a:lvl2pPr indent="-82550" lvl="1" marL="742950" rtl="0" algn="l">
              <a:lnSpc>
                <a:spcPct val="100000"/>
              </a:lnSpc>
              <a:spcBef>
                <a:spcPts val="640"/>
              </a:spcBef>
              <a:spcAft>
                <a:spcPts val="0"/>
              </a:spcAft>
              <a:buClr>
                <a:srgbClr val="000099"/>
              </a:buClr>
              <a:buFont typeface="Arial"/>
              <a:buChar char="•"/>
              <a:defRPr/>
            </a:lvl2pPr>
            <a:lvl3pPr indent="-50800" lvl="2" marL="1143000" rtl="0" algn="l">
              <a:lnSpc>
                <a:spcPct val="100000"/>
              </a:lnSpc>
              <a:spcBef>
                <a:spcPts val="560"/>
              </a:spcBef>
              <a:spcAft>
                <a:spcPts val="0"/>
              </a:spcAft>
              <a:buClr>
                <a:srgbClr val="000099"/>
              </a:buClr>
              <a:buFont typeface="Arial"/>
              <a:buChar char="•"/>
              <a:defRPr/>
            </a:lvl3pPr>
            <a:lvl4pPr indent="-76200" lvl="3" marL="1600200" rtl="0" algn="l">
              <a:lnSpc>
                <a:spcPct val="100000"/>
              </a:lnSpc>
              <a:spcBef>
                <a:spcPts val="480"/>
              </a:spcBef>
              <a:spcAft>
                <a:spcPts val="0"/>
              </a:spcAft>
              <a:buClr>
                <a:srgbClr val="000099"/>
              </a:buClr>
              <a:buFont typeface="Arial"/>
              <a:buChar char="•"/>
              <a:defRPr/>
            </a:lvl4pPr>
            <a:lvl5pPr indent="-101600" lvl="4" marL="2057400" rtl="0" algn="l">
              <a:lnSpc>
                <a:spcPct val="100000"/>
              </a:lnSpc>
              <a:spcBef>
                <a:spcPts val="400"/>
              </a:spcBef>
              <a:spcAft>
                <a:spcPts val="0"/>
              </a:spcAft>
              <a:buClr>
                <a:srgbClr val="000099"/>
              </a:buClr>
              <a:buFont typeface="Arial"/>
              <a:buChar char="•"/>
              <a:defRPr/>
            </a:lvl5pPr>
            <a:lvl6pPr indent="-101600" lvl="5" marL="2514600" rtl="0" algn="l">
              <a:lnSpc>
                <a:spcPct val="100000"/>
              </a:lnSpc>
              <a:spcBef>
                <a:spcPts val="400"/>
              </a:spcBef>
              <a:spcAft>
                <a:spcPts val="0"/>
              </a:spcAft>
              <a:buClr>
                <a:srgbClr val="000099"/>
              </a:buClr>
              <a:buFont typeface="Arial"/>
              <a:buChar char="•"/>
              <a:defRPr/>
            </a:lvl6pPr>
            <a:lvl7pPr indent="-101600" lvl="6" marL="3429000" rtl="0" algn="l">
              <a:lnSpc>
                <a:spcPct val="100000"/>
              </a:lnSpc>
              <a:spcBef>
                <a:spcPts val="400"/>
              </a:spcBef>
              <a:spcAft>
                <a:spcPts val="0"/>
              </a:spcAft>
              <a:buClr>
                <a:srgbClr val="000099"/>
              </a:buClr>
              <a:buFont typeface="Arial"/>
              <a:buChar char="•"/>
              <a:defRPr/>
            </a:lvl7pPr>
            <a:lvl8pPr indent="-101600" lvl="7" marL="4800600" rtl="0" algn="l">
              <a:lnSpc>
                <a:spcPct val="100000"/>
              </a:lnSpc>
              <a:spcBef>
                <a:spcPts val="400"/>
              </a:spcBef>
              <a:spcAft>
                <a:spcPts val="0"/>
              </a:spcAft>
              <a:buClr>
                <a:srgbClr val="000099"/>
              </a:buClr>
              <a:buFont typeface="Arial"/>
              <a:buChar char="•"/>
              <a:defRPr/>
            </a:lvl8pPr>
            <a:lvl9pPr indent="-101600" lvl="8" marL="6629400" rtl="0" algn="l">
              <a:lnSpc>
                <a:spcPct val="100000"/>
              </a:lnSpc>
              <a:spcBef>
                <a:spcPts val="400"/>
              </a:spcBef>
              <a:spcAft>
                <a:spcPts val="0"/>
              </a:spcAft>
              <a:buClr>
                <a:srgbClr val="000099"/>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bg>
      <p:bgPr>
        <a:solidFill>
          <a:schemeClr val="lt1"/>
        </a:solidFill>
      </p:bgPr>
    </p:bg>
    <p:spTree>
      <p:nvGrpSpPr>
        <p:cNvPr id="36" name="Shape 36"/>
        <p:cNvGrpSpPr/>
        <p:nvPr/>
      </p:nvGrpSpPr>
      <p:grpSpPr>
        <a:xfrm>
          <a:off x="0" y="0"/>
          <a:ext cx="0" cy="0"/>
          <a:chOff x="0" y="0"/>
          <a:chExt cx="0" cy="0"/>
        </a:xfrm>
      </p:grpSpPr>
      <p:sp>
        <p:nvSpPr>
          <p:cNvPr id="37" name="Shape 37"/>
          <p:cNvSpPr txBox="1"/>
          <p:nvPr>
            <p:ph idx="11" type="ftr"/>
          </p:nvPr>
        </p:nvSpPr>
        <p:spPr>
          <a:xfrm>
            <a:off x="1752600" y="6248400"/>
            <a:ext cx="6476999"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8" name="Shape 38"/>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39" name="Shape 39"/>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al"/>
              <a:buChar char="•"/>
              <a:defRPr/>
            </a:lvl1pPr>
            <a:lvl2pPr indent="-82550" lvl="1" marL="742950" rtl="0" algn="l">
              <a:lnSpc>
                <a:spcPct val="100000"/>
              </a:lnSpc>
              <a:spcBef>
                <a:spcPts val="640"/>
              </a:spcBef>
              <a:spcAft>
                <a:spcPts val="0"/>
              </a:spcAft>
              <a:buClr>
                <a:srgbClr val="000099"/>
              </a:buClr>
              <a:buFont typeface="Arial"/>
              <a:buChar char="•"/>
              <a:defRPr/>
            </a:lvl2pPr>
            <a:lvl3pPr indent="-50800" lvl="2" marL="1143000" rtl="0" algn="l">
              <a:lnSpc>
                <a:spcPct val="100000"/>
              </a:lnSpc>
              <a:spcBef>
                <a:spcPts val="560"/>
              </a:spcBef>
              <a:spcAft>
                <a:spcPts val="0"/>
              </a:spcAft>
              <a:buClr>
                <a:srgbClr val="000099"/>
              </a:buClr>
              <a:buFont typeface="Arial"/>
              <a:buChar char="•"/>
              <a:defRPr/>
            </a:lvl3pPr>
            <a:lvl4pPr indent="-76200" lvl="3" marL="1600200" rtl="0" algn="l">
              <a:lnSpc>
                <a:spcPct val="100000"/>
              </a:lnSpc>
              <a:spcBef>
                <a:spcPts val="480"/>
              </a:spcBef>
              <a:spcAft>
                <a:spcPts val="0"/>
              </a:spcAft>
              <a:buClr>
                <a:srgbClr val="000099"/>
              </a:buClr>
              <a:buFont typeface="Arial"/>
              <a:buChar char="•"/>
              <a:defRPr/>
            </a:lvl4pPr>
            <a:lvl5pPr indent="-101600" lvl="4" marL="2057400" rtl="0" algn="l">
              <a:lnSpc>
                <a:spcPct val="100000"/>
              </a:lnSpc>
              <a:spcBef>
                <a:spcPts val="400"/>
              </a:spcBef>
              <a:spcAft>
                <a:spcPts val="0"/>
              </a:spcAft>
              <a:buClr>
                <a:srgbClr val="000099"/>
              </a:buClr>
              <a:buFont typeface="Arial"/>
              <a:buChar char="•"/>
              <a:defRPr/>
            </a:lvl5pPr>
            <a:lvl6pPr indent="-101600" lvl="5" marL="2514600" rtl="0" algn="l">
              <a:lnSpc>
                <a:spcPct val="100000"/>
              </a:lnSpc>
              <a:spcBef>
                <a:spcPts val="400"/>
              </a:spcBef>
              <a:spcAft>
                <a:spcPts val="0"/>
              </a:spcAft>
              <a:buClr>
                <a:srgbClr val="000099"/>
              </a:buClr>
              <a:buFont typeface="Arial"/>
              <a:buChar char="•"/>
              <a:defRPr/>
            </a:lvl6pPr>
            <a:lvl7pPr indent="-101600" lvl="6" marL="3429000" rtl="0" algn="l">
              <a:lnSpc>
                <a:spcPct val="100000"/>
              </a:lnSpc>
              <a:spcBef>
                <a:spcPts val="400"/>
              </a:spcBef>
              <a:spcAft>
                <a:spcPts val="0"/>
              </a:spcAft>
              <a:buClr>
                <a:srgbClr val="000099"/>
              </a:buClr>
              <a:buFont typeface="Arial"/>
              <a:buChar char="•"/>
              <a:defRPr/>
            </a:lvl7pPr>
            <a:lvl8pPr indent="-101600" lvl="7" marL="4800600" rtl="0" algn="l">
              <a:lnSpc>
                <a:spcPct val="100000"/>
              </a:lnSpc>
              <a:spcBef>
                <a:spcPts val="400"/>
              </a:spcBef>
              <a:spcAft>
                <a:spcPts val="0"/>
              </a:spcAft>
              <a:buClr>
                <a:srgbClr val="000099"/>
              </a:buClr>
              <a:buFont typeface="Arial"/>
              <a:buChar char="•"/>
              <a:defRPr/>
            </a:lvl8pPr>
            <a:lvl9pPr indent="-101600" lvl="8" marL="6629400" rtl="0" algn="l">
              <a:lnSpc>
                <a:spcPct val="100000"/>
              </a:lnSpc>
              <a:spcBef>
                <a:spcPts val="400"/>
              </a:spcBef>
              <a:spcAft>
                <a:spcPts val="0"/>
              </a:spcAft>
              <a:buClr>
                <a:srgbClr val="000099"/>
              </a:buClr>
              <a:buFont typeface="Arial"/>
              <a:buChar char="•"/>
              <a:defRPr/>
            </a:lvl9pPr>
          </a:lstStyle>
          <a:p/>
        </p:txBody>
      </p:sp>
      <p:sp>
        <p:nvSpPr>
          <p:cNvPr id="40" name="Shape 40"/>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11" name="Shape 1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000099"/>
              </a:buClr>
              <a:buFont typeface="Arial"/>
              <a:buChar char="•"/>
              <a:defRPr/>
            </a:lvl1pPr>
            <a:lvl2pPr indent="-82550" lvl="1" marL="742950" marR="0" rtl="0" algn="l">
              <a:lnSpc>
                <a:spcPct val="100000"/>
              </a:lnSpc>
              <a:spcBef>
                <a:spcPts val="640"/>
              </a:spcBef>
              <a:spcAft>
                <a:spcPts val="0"/>
              </a:spcAft>
              <a:buClr>
                <a:srgbClr val="000099"/>
              </a:buClr>
              <a:buFont typeface="Arial"/>
              <a:buChar char="•"/>
              <a:defRPr/>
            </a:lvl2pPr>
            <a:lvl3pPr indent="-50800" lvl="2" marL="1143000" marR="0" rtl="0" algn="l">
              <a:lnSpc>
                <a:spcPct val="100000"/>
              </a:lnSpc>
              <a:spcBef>
                <a:spcPts val="560"/>
              </a:spcBef>
              <a:spcAft>
                <a:spcPts val="0"/>
              </a:spcAft>
              <a:buClr>
                <a:srgbClr val="000099"/>
              </a:buClr>
              <a:buFont typeface="Arial"/>
              <a:buChar char="•"/>
              <a:defRPr/>
            </a:lvl3pPr>
            <a:lvl4pPr indent="-76200" lvl="3" marL="1600200" marR="0" rtl="0" algn="l">
              <a:lnSpc>
                <a:spcPct val="100000"/>
              </a:lnSpc>
              <a:spcBef>
                <a:spcPts val="480"/>
              </a:spcBef>
              <a:spcAft>
                <a:spcPts val="0"/>
              </a:spcAft>
              <a:buClr>
                <a:srgbClr val="000099"/>
              </a:buClr>
              <a:buFont typeface="Arial"/>
              <a:buChar char="•"/>
              <a:defRPr/>
            </a:lvl4pPr>
            <a:lvl5pPr indent="-101600" lvl="4" marL="2057400" marR="0" rtl="0" algn="l">
              <a:lnSpc>
                <a:spcPct val="100000"/>
              </a:lnSpc>
              <a:spcBef>
                <a:spcPts val="400"/>
              </a:spcBef>
              <a:spcAft>
                <a:spcPts val="0"/>
              </a:spcAft>
              <a:buClr>
                <a:srgbClr val="000099"/>
              </a:buClr>
              <a:buFont typeface="Arial"/>
              <a:buChar char="•"/>
              <a:defRPr/>
            </a:lvl5pPr>
            <a:lvl6pPr indent="-101600" lvl="5" marL="2514600" marR="0" rtl="0" algn="l">
              <a:lnSpc>
                <a:spcPct val="100000"/>
              </a:lnSpc>
              <a:spcBef>
                <a:spcPts val="400"/>
              </a:spcBef>
              <a:spcAft>
                <a:spcPts val="0"/>
              </a:spcAft>
              <a:buClr>
                <a:srgbClr val="000099"/>
              </a:buClr>
              <a:buFont typeface="Arial"/>
              <a:buChar char="•"/>
              <a:defRPr/>
            </a:lvl6pPr>
            <a:lvl7pPr indent="-101600" lvl="6" marL="3429000" marR="0" rtl="0" algn="l">
              <a:lnSpc>
                <a:spcPct val="100000"/>
              </a:lnSpc>
              <a:spcBef>
                <a:spcPts val="400"/>
              </a:spcBef>
              <a:spcAft>
                <a:spcPts val="0"/>
              </a:spcAft>
              <a:buClr>
                <a:srgbClr val="000099"/>
              </a:buClr>
              <a:buFont typeface="Arial"/>
              <a:buChar char="•"/>
              <a:defRPr/>
            </a:lvl7pPr>
            <a:lvl8pPr indent="-101600" lvl="7" marL="4800600" marR="0" rtl="0" algn="l">
              <a:lnSpc>
                <a:spcPct val="100000"/>
              </a:lnSpc>
              <a:spcBef>
                <a:spcPts val="400"/>
              </a:spcBef>
              <a:spcAft>
                <a:spcPts val="0"/>
              </a:spcAft>
              <a:buClr>
                <a:srgbClr val="000099"/>
              </a:buClr>
              <a:buFont typeface="Arial"/>
              <a:buChar char="•"/>
              <a:defRPr/>
            </a:lvl8pPr>
            <a:lvl9pPr indent="-101600" lvl="8" marL="6629400" marR="0" rtl="0" algn="l">
              <a:lnSpc>
                <a:spcPct val="100000"/>
              </a:lnSpc>
              <a:spcBef>
                <a:spcPts val="400"/>
              </a:spcBef>
              <a:spcAft>
                <a:spcPts val="0"/>
              </a:spcAft>
              <a:buClr>
                <a:srgbClr val="000099"/>
              </a:buClr>
              <a:buFont typeface="Arial"/>
              <a:buChar char="•"/>
              <a:defRPr/>
            </a:lvl9pPr>
          </a:lstStyle>
          <a:p/>
        </p:txBody>
      </p:sp>
      <p:cxnSp>
        <p:nvCxnSpPr>
          <p:cNvPr id="12" name="Shape 1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cxnSp>
        <p:nvCxnSpPr>
          <p:cNvPr id="13" name="Shape 13"/>
          <p:cNvCxnSpPr/>
          <p:nvPr/>
        </p:nvCxnSpPr>
        <p:spPr>
          <a:xfrm flipH="1" rot="10800000">
            <a:off x="8494711" y="6034087"/>
            <a:ext cx="192087" cy="193675"/>
          </a:xfrm>
          <a:prstGeom prst="straightConnector1">
            <a:avLst/>
          </a:prstGeom>
          <a:noFill/>
          <a:ln cap="rnd" cmpd="sng" w="9525">
            <a:solidFill>
              <a:schemeClr val="lt1"/>
            </a:solidFill>
            <a:prstDash val="solid"/>
            <a:miter/>
            <a:headEnd len="med" w="med" type="none"/>
            <a:tailEnd len="med" w="med" type="none"/>
          </a:ln>
        </p:spPr>
      </p:cxnSp>
      <p:sp>
        <p:nvSpPr>
          <p:cNvPr id="14" name="Shape 14"/>
          <p:cNvSpPr txBox="1"/>
          <p:nvPr>
            <p:ph idx="11" type="ftr"/>
          </p:nvPr>
        </p:nvSpPr>
        <p:spPr>
          <a:xfrm>
            <a:off x="1752600" y="6248400"/>
            <a:ext cx="6476999"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15" name="Shape 15"/>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cxnSp>
        <p:nvCxnSpPr>
          <p:cNvPr id="16" name="Shape 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 name="Shape 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8" name="Shape 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0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0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05.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0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4" name="Shape 44"/>
        <p:cNvGrpSpPr/>
        <p:nvPr/>
      </p:nvGrpSpPr>
      <p:grpSpPr>
        <a:xfrm>
          <a:off x="0" y="0"/>
          <a:ext cx="0" cy="0"/>
          <a:chOff x="0" y="0"/>
          <a:chExt cx="0" cy="0"/>
        </a:xfrm>
      </p:grpSpPr>
      <p:sp>
        <p:nvSpPr>
          <p:cNvPr id="45" name="Shape 45"/>
          <p:cNvSpPr txBox="1"/>
          <p:nvPr>
            <p:ph type="ctrTitle"/>
          </p:nvPr>
        </p:nvSpPr>
        <p:spPr>
          <a:xfrm>
            <a:off x="685800" y="1371600"/>
            <a:ext cx="77724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Systems Analysis and Design</a:t>
            </a:r>
            <a:br>
              <a:rPr b="1" i="0" lang="en-US" sz="4000" u="none" cap="none" strike="noStrike">
                <a:solidFill>
                  <a:srgbClr val="000099"/>
                </a:solidFill>
                <a:latin typeface="Arial"/>
                <a:ea typeface="Arial"/>
                <a:cs typeface="Arial"/>
                <a:sym typeface="Arial"/>
              </a:rPr>
            </a:br>
            <a:r>
              <a:rPr b="1" i="0" lang="en-US" sz="3600" u="none" cap="none" strike="noStrike">
                <a:solidFill>
                  <a:srgbClr val="000099"/>
                </a:solidFill>
                <a:latin typeface="Arial"/>
                <a:ea typeface="Arial"/>
                <a:cs typeface="Arial"/>
                <a:sym typeface="Arial"/>
              </a:rPr>
              <a:t>Third Edition</a:t>
            </a:r>
          </a:p>
        </p:txBody>
      </p:sp>
      <p:sp>
        <p:nvSpPr>
          <p:cNvPr id="46" name="Shape 46"/>
          <p:cNvSpPr/>
          <p:nvPr/>
        </p:nvSpPr>
        <p:spPr>
          <a:xfrm>
            <a:off x="4594225" y="1401762"/>
            <a:ext cx="46036" cy="12699"/>
          </a:xfrm>
          <a:prstGeom prst="ellipse">
            <a:avLst/>
          </a:prstGeom>
          <a:solidFill>
            <a:srgbClr val="8C8C8C"/>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47" name="Shape 47"/>
          <p:cNvSpPr/>
          <p:nvPr/>
        </p:nvSpPr>
        <p:spPr>
          <a:xfrm>
            <a:off x="4464050" y="779462"/>
            <a:ext cx="38099" cy="7937"/>
          </a:xfrm>
          <a:prstGeom prst="rect">
            <a:avLst/>
          </a:prstGeom>
          <a:solidFill>
            <a:srgbClr val="FBFBD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48" name="Shape 48"/>
          <p:cNvSpPr txBox="1"/>
          <p:nvPr>
            <p:ph idx="1" type="subTitle"/>
          </p:nvPr>
        </p:nvSpPr>
        <p:spPr>
          <a:xfrm>
            <a:off x="533400" y="3200400"/>
            <a:ext cx="7848599" cy="22860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000099"/>
              </a:buClr>
              <a:buSzPct val="25000"/>
              <a:buFont typeface="Arial"/>
              <a:buNone/>
            </a:pPr>
            <a:r>
              <a:rPr b="0" i="0" lang="en-US" sz="2400" u="none" cap="none" strike="noStrike">
                <a:solidFill>
                  <a:srgbClr val="000099"/>
                </a:solidFill>
                <a:latin typeface="Arial"/>
                <a:ea typeface="Arial"/>
                <a:cs typeface="Arial"/>
                <a:sym typeface="Arial"/>
              </a:rPr>
              <a:t>Alan Dennis, Barbara Haley Wixom, and Roberta Roth</a:t>
            </a:r>
            <a:br>
              <a:rPr b="0" i="0" lang="en-US" sz="2400" u="none" cap="none" strike="noStrike">
                <a:solidFill>
                  <a:srgbClr val="000099"/>
                </a:solidFill>
                <a:latin typeface="Arial"/>
                <a:ea typeface="Arial"/>
                <a:cs typeface="Arial"/>
                <a:sym typeface="Arial"/>
              </a:rPr>
            </a:br>
            <a:r>
              <a:rPr b="0" i="0" lang="en-US" sz="2400" u="none" cap="none" strike="noStrike">
                <a:solidFill>
                  <a:srgbClr val="000099"/>
                </a:solidFill>
                <a:latin typeface="Arial"/>
                <a:ea typeface="Arial"/>
                <a:cs typeface="Arial"/>
                <a:sym typeface="Arial"/>
              </a:rPr>
              <a:t>John Wiley &amp; Sons, Inc.</a:t>
            </a:r>
          </a:p>
          <a:p>
            <a:pPr indent="0" lvl="0" marL="0" marR="0" rtl="0" algn="l">
              <a:lnSpc>
                <a:spcPct val="80000"/>
              </a:lnSpc>
              <a:spcBef>
                <a:spcPts val="560"/>
              </a:spcBef>
              <a:spcAft>
                <a:spcPts val="0"/>
              </a:spcAft>
              <a:buClr>
                <a:srgbClr val="000099"/>
              </a:buClr>
              <a:buSzPct val="25000"/>
              <a:buFont typeface="Arial"/>
              <a:buNone/>
            </a:pPr>
            <a:r>
              <a:t/>
            </a:r>
            <a:endParaRPr b="0" i="0" sz="2800" u="none" cap="none" strike="noStrike">
              <a:solidFill>
                <a:srgbClr val="000099"/>
              </a:solidFill>
              <a:latin typeface="Arial"/>
              <a:ea typeface="Arial"/>
              <a:cs typeface="Arial"/>
              <a:sym typeface="Arial"/>
            </a:endParaRPr>
          </a:p>
          <a:p>
            <a:pPr indent="0" lvl="0" marL="0" marR="0" rtl="0" algn="l">
              <a:lnSpc>
                <a:spcPct val="80000"/>
              </a:lnSpc>
              <a:spcBef>
                <a:spcPts val="560"/>
              </a:spcBef>
              <a:spcAft>
                <a:spcPts val="0"/>
              </a:spcAft>
              <a:buClr>
                <a:srgbClr val="CC0000"/>
              </a:buClr>
              <a:buSzPct val="25000"/>
              <a:buFont typeface="Arial"/>
              <a:buNone/>
            </a:pPr>
            <a:r>
              <a:rPr b="0" i="0" lang="en-US" sz="2800" u="none" cap="none" strike="noStrike">
                <a:solidFill>
                  <a:srgbClr val="CC0000"/>
                </a:solidFill>
                <a:latin typeface="Arial"/>
                <a:ea typeface="Arial"/>
                <a:cs typeface="Arial"/>
                <a:sym typeface="Arial"/>
              </a:rPr>
              <a:t>Slides by Candace S. Garrod</a:t>
            </a:r>
          </a:p>
          <a:p>
            <a:pPr indent="0" lvl="0" marL="0" marR="0" rtl="0" algn="l">
              <a:lnSpc>
                <a:spcPct val="80000"/>
              </a:lnSpc>
              <a:spcBef>
                <a:spcPts val="400"/>
              </a:spcBef>
              <a:spcAft>
                <a:spcPts val="0"/>
              </a:spcAft>
              <a:buClr>
                <a:srgbClr val="CC0000"/>
              </a:buClr>
              <a:buSzPct val="25000"/>
              <a:buFont typeface="Arial"/>
              <a:buNone/>
            </a:pPr>
            <a:r>
              <a:rPr b="0" i="0" lang="en-US" sz="2000" u="none" cap="none" strike="noStrike">
                <a:solidFill>
                  <a:srgbClr val="CC0000"/>
                </a:solidFill>
                <a:latin typeface="Arial"/>
                <a:ea typeface="Arial"/>
                <a:cs typeface="Arial"/>
                <a:sym typeface="Arial"/>
              </a:rPr>
              <a:t>                     Red Rocks Community College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1" name="Shape 111"/>
        <p:cNvGrpSpPr/>
        <p:nvPr/>
      </p:nvGrpSpPr>
      <p:grpSpPr>
        <a:xfrm>
          <a:off x="0" y="0"/>
          <a:ext cx="0" cy="0"/>
          <a:chOff x="0" y="0"/>
          <a:chExt cx="0" cy="0"/>
        </a:xfrm>
      </p:grpSpPr>
      <p:sp>
        <p:nvSpPr>
          <p:cNvPr id="112" name="Shape 112"/>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13" name="Shape 11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14" name="Shape 11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Process of Developing Use Cases</a:t>
            </a:r>
          </a:p>
        </p:txBody>
      </p:sp>
      <p:sp>
        <p:nvSpPr>
          <p:cNvPr id="115" name="Shape 11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Identify the major use cases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Identify the major steps within each use case</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Identify elements within steps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Confirm the use case</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Cycle through the above steps iteratively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9" name="Shape 119"/>
        <p:cNvGrpSpPr/>
        <p:nvPr/>
      </p:nvGrpSpPr>
      <p:grpSpPr>
        <a:xfrm>
          <a:off x="0" y="0"/>
          <a:ext cx="0" cy="0"/>
          <a:chOff x="0" y="0"/>
          <a:chExt cx="0" cy="0"/>
        </a:xfrm>
      </p:grpSpPr>
      <p:sp>
        <p:nvSpPr>
          <p:cNvPr id="120" name="Shape 120"/>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21" name="Shape 12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22" name="Shape 12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200" u="none" cap="none" strike="noStrike">
                <a:solidFill>
                  <a:srgbClr val="000099"/>
                </a:solidFill>
                <a:latin typeface="Arial"/>
                <a:ea typeface="Arial"/>
                <a:cs typeface="Arial"/>
                <a:sym typeface="Arial"/>
              </a:rPr>
              <a:t>Step 1: </a:t>
            </a:r>
            <a:br>
              <a:rPr b="1" i="0" lang="en-US" sz="3200" u="none" cap="none" strike="noStrike">
                <a:solidFill>
                  <a:srgbClr val="000099"/>
                </a:solidFill>
                <a:latin typeface="Arial"/>
                <a:ea typeface="Arial"/>
                <a:cs typeface="Arial"/>
                <a:sym typeface="Arial"/>
              </a:rPr>
            </a:br>
            <a:r>
              <a:rPr b="1" i="0" lang="en-US" sz="3200" u="none" cap="none" strike="noStrike">
                <a:solidFill>
                  <a:srgbClr val="000099"/>
                </a:solidFill>
                <a:latin typeface="Arial"/>
                <a:ea typeface="Arial"/>
                <a:cs typeface="Arial"/>
                <a:sym typeface="Arial"/>
              </a:rPr>
              <a:t>  </a:t>
            </a:r>
            <a:r>
              <a:rPr b="1" i="0" lang="en-US" sz="3200" u="none" cap="none" strike="noStrike">
                <a:solidFill>
                  <a:srgbClr val="3399FF"/>
                </a:solidFill>
                <a:latin typeface="Arial"/>
                <a:ea typeface="Arial"/>
                <a:cs typeface="Arial"/>
                <a:sym typeface="Arial"/>
              </a:rPr>
              <a:t>Identify the major use cases</a:t>
            </a:r>
          </a:p>
        </p:txBody>
      </p:sp>
      <p:grpSp>
        <p:nvGrpSpPr>
          <p:cNvPr id="123" name="Shape 123"/>
          <p:cNvGrpSpPr/>
          <p:nvPr/>
        </p:nvGrpSpPr>
        <p:grpSpPr>
          <a:xfrm>
            <a:off x="228600" y="1719261"/>
            <a:ext cx="8686800" cy="4224337"/>
            <a:chOff x="228600" y="1606550"/>
            <a:chExt cx="8686800" cy="4224337"/>
          </a:xfrm>
        </p:grpSpPr>
        <p:sp>
          <p:nvSpPr>
            <p:cNvPr id="124" name="Shape 124"/>
            <p:cNvSpPr txBox="1"/>
            <p:nvPr/>
          </p:nvSpPr>
          <p:spPr>
            <a:xfrm>
              <a:off x="3057525" y="2366961"/>
              <a:ext cx="5857875" cy="34639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Ask </a:t>
              </a:r>
              <a:r>
                <a:rPr b="1" i="1" lang="en-US" sz="1800" u="none" cap="none" strike="noStrike">
                  <a:solidFill>
                    <a:schemeClr val="dk1"/>
                  </a:solidFill>
                  <a:latin typeface="Arial"/>
                  <a:ea typeface="Arial"/>
                  <a:cs typeface="Arial"/>
                  <a:sym typeface="Arial"/>
                </a:rPr>
                <a:t>who</a:t>
              </a:r>
              <a:r>
                <a:rPr b="0" i="0" lang="en-US" sz="1800" u="none" cap="none" strike="noStrike">
                  <a:solidFill>
                    <a:schemeClr val="dk1"/>
                  </a:solidFill>
                  <a:latin typeface="Arial"/>
                  <a:ea typeface="Arial"/>
                  <a:cs typeface="Arial"/>
                  <a:sym typeface="Arial"/>
                </a:rPr>
                <a:t>, </a:t>
              </a:r>
              <a:r>
                <a:rPr b="1" i="1" lang="en-US" sz="1800" u="none" cap="none" strike="noStrike">
                  <a:solidFill>
                    <a:schemeClr val="dk1"/>
                  </a:solidFill>
                  <a:latin typeface="Arial"/>
                  <a:ea typeface="Arial"/>
                  <a:cs typeface="Arial"/>
                  <a:sym typeface="Arial"/>
                </a:rPr>
                <a:t>what</a:t>
              </a:r>
              <a:r>
                <a:rPr b="0" i="0" lang="en-US" sz="1800" u="none" cap="none" strike="noStrike">
                  <a:solidFill>
                    <a:schemeClr val="dk1"/>
                  </a:solidFill>
                  <a:latin typeface="Arial"/>
                  <a:ea typeface="Arial"/>
                  <a:cs typeface="Arial"/>
                  <a:sym typeface="Arial"/>
                </a:rPr>
                <a:t>, and </a:t>
              </a:r>
              <a:r>
                <a:rPr b="1" i="1" lang="en-US" sz="1800" u="none" cap="none" strike="noStrike">
                  <a:solidFill>
                    <a:schemeClr val="dk1"/>
                  </a:solidFill>
                  <a:latin typeface="Arial"/>
                  <a:ea typeface="Arial"/>
                  <a:cs typeface="Arial"/>
                  <a:sym typeface="Arial"/>
                </a:rPr>
                <a:t>where</a:t>
              </a:r>
              <a:r>
                <a:rPr b="0" i="0" lang="en-US" sz="1800" u="none" cap="none" strike="noStrike">
                  <a:solidFill>
                    <a:schemeClr val="dk1"/>
                  </a:solidFill>
                  <a:latin typeface="Arial"/>
                  <a:ea typeface="Arial"/>
                  <a:cs typeface="Arial"/>
                  <a:sym typeface="Arial"/>
                </a:rPr>
                <a:t> about the tasks and their inputs and outputs:</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What are the major tasks performed?</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What triggers this task?  What tells you to perform this task?</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What information/forms/reports do you need to perform this task?</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Who gives you these information/forms/reports?</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What information/forms/reports does this produce and where do they go?</a:t>
              </a:r>
            </a:p>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25" name="Shape 125"/>
            <p:cNvSpPr txBox="1"/>
            <p:nvPr/>
          </p:nvSpPr>
          <p:spPr>
            <a:xfrm>
              <a:off x="228600" y="2366961"/>
              <a:ext cx="2828924" cy="34639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Start a use case form for each use case</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If more than nine, group into packages</a:t>
              </a:r>
            </a:p>
          </p:txBody>
        </p:sp>
        <p:sp>
          <p:nvSpPr>
            <p:cNvPr id="126" name="Shape 126"/>
            <p:cNvSpPr txBox="1"/>
            <p:nvPr/>
          </p:nvSpPr>
          <p:spPr>
            <a:xfrm>
              <a:off x="3057525" y="1606550"/>
              <a:ext cx="5857875" cy="76041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2000" u="none" cap="none" strike="noStrike">
                  <a:solidFill>
                    <a:schemeClr val="dk1"/>
                  </a:solidFill>
                  <a:latin typeface="Arial"/>
                  <a:ea typeface="Arial"/>
                  <a:cs typeface="Arial"/>
                  <a:sym typeface="Arial"/>
                </a:rPr>
                <a:t>Typical Questions Asked</a:t>
              </a:r>
            </a:p>
            <a:p>
              <a:pPr indent="0" lvl="0" marL="0" marR="0" rtl="0" algn="l">
                <a:lnSpc>
                  <a:spcPct val="100000"/>
                </a:lnSpc>
                <a:spcBef>
                  <a:spcPts val="0"/>
                </a:spcBef>
                <a:spcAft>
                  <a:spcPts val="0"/>
                </a:spcAft>
                <a:buNone/>
              </a:pPr>
              <a:r>
                <a:t/>
              </a:r>
              <a:endParaRPr b="1" i="0" sz="2000" u="none" cap="none" strike="noStrike">
                <a:solidFill>
                  <a:schemeClr val="dk1"/>
                </a:solidFill>
                <a:latin typeface="Arial"/>
                <a:ea typeface="Arial"/>
                <a:cs typeface="Arial"/>
                <a:sym typeface="Arial"/>
              </a:endParaRPr>
            </a:p>
          </p:txBody>
        </p:sp>
        <p:sp>
          <p:nvSpPr>
            <p:cNvPr id="127" name="Shape 127"/>
            <p:cNvSpPr txBox="1"/>
            <p:nvPr/>
          </p:nvSpPr>
          <p:spPr>
            <a:xfrm>
              <a:off x="228600" y="1606550"/>
              <a:ext cx="2828924" cy="76041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2000" u="none" cap="none" strike="noStrike">
                  <a:solidFill>
                    <a:schemeClr val="dk1"/>
                  </a:solidFill>
                  <a:latin typeface="Arial"/>
                  <a:ea typeface="Arial"/>
                  <a:cs typeface="Arial"/>
                  <a:sym typeface="Arial"/>
                </a:rPr>
                <a:t>Activities</a:t>
              </a:r>
            </a:p>
            <a:p>
              <a:pPr indent="0" lvl="0" marL="0" marR="0" rtl="0" algn="l">
                <a:lnSpc>
                  <a:spcPct val="100000"/>
                </a:lnSpc>
                <a:spcBef>
                  <a:spcPts val="0"/>
                </a:spcBef>
                <a:spcAft>
                  <a:spcPts val="0"/>
                </a:spcAft>
                <a:buNone/>
              </a:pPr>
              <a:r>
                <a:t/>
              </a:r>
              <a:endParaRPr b="1" i="0" sz="2000" u="none" cap="none" strike="noStrike">
                <a:solidFill>
                  <a:schemeClr val="dk1"/>
                </a:solidFill>
                <a:latin typeface="Arial"/>
                <a:ea typeface="Arial"/>
                <a:cs typeface="Arial"/>
                <a:sym typeface="Arial"/>
              </a:endParaRPr>
            </a:p>
          </p:txBody>
        </p:sp>
        <p:cxnSp>
          <p:nvCxnSpPr>
            <p:cNvPr id="128" name="Shape 128"/>
            <p:cNvCxnSpPr/>
            <p:nvPr/>
          </p:nvCxnSpPr>
          <p:spPr>
            <a:xfrm>
              <a:off x="228600" y="1606550"/>
              <a:ext cx="8686800" cy="0"/>
            </a:xfrm>
            <a:prstGeom prst="straightConnector1">
              <a:avLst/>
            </a:prstGeom>
            <a:noFill/>
            <a:ln cap="sq" cmpd="sng" w="28575">
              <a:solidFill>
                <a:schemeClr val="dk1"/>
              </a:solidFill>
              <a:prstDash val="solid"/>
              <a:miter/>
              <a:headEnd len="med" w="med" type="none"/>
              <a:tailEnd len="med" w="med" type="none"/>
            </a:ln>
          </p:spPr>
        </p:cxnSp>
        <p:cxnSp>
          <p:nvCxnSpPr>
            <p:cNvPr id="129" name="Shape 129"/>
            <p:cNvCxnSpPr/>
            <p:nvPr/>
          </p:nvCxnSpPr>
          <p:spPr>
            <a:xfrm>
              <a:off x="228600" y="2366961"/>
              <a:ext cx="8686800" cy="0"/>
            </a:xfrm>
            <a:prstGeom prst="straightConnector1">
              <a:avLst/>
            </a:prstGeom>
            <a:noFill/>
            <a:ln cap="rnd" cmpd="sng" w="12700">
              <a:solidFill>
                <a:schemeClr val="dk1"/>
              </a:solidFill>
              <a:prstDash val="solid"/>
              <a:miter/>
              <a:headEnd len="med" w="med" type="none"/>
              <a:tailEnd len="med" w="med" type="none"/>
            </a:ln>
          </p:spPr>
        </p:cxnSp>
        <p:cxnSp>
          <p:nvCxnSpPr>
            <p:cNvPr id="130" name="Shape 130"/>
            <p:cNvCxnSpPr/>
            <p:nvPr/>
          </p:nvCxnSpPr>
          <p:spPr>
            <a:xfrm>
              <a:off x="228600" y="5830887"/>
              <a:ext cx="8686800" cy="0"/>
            </a:xfrm>
            <a:prstGeom prst="straightConnector1">
              <a:avLst/>
            </a:prstGeom>
            <a:noFill/>
            <a:ln cap="sq" cmpd="sng" w="28575">
              <a:solidFill>
                <a:schemeClr val="dk1"/>
              </a:solidFill>
              <a:prstDash val="solid"/>
              <a:miter/>
              <a:headEnd len="med" w="med" type="none"/>
              <a:tailEnd len="med" w="med" type="none"/>
            </a:ln>
          </p:spPr>
        </p:cxnSp>
        <p:cxnSp>
          <p:nvCxnSpPr>
            <p:cNvPr id="131" name="Shape 131"/>
            <p:cNvCxnSpPr/>
            <p:nvPr/>
          </p:nvCxnSpPr>
          <p:spPr>
            <a:xfrm>
              <a:off x="228600" y="1606550"/>
              <a:ext cx="0" cy="4224336"/>
            </a:xfrm>
            <a:prstGeom prst="straightConnector1">
              <a:avLst/>
            </a:prstGeom>
            <a:noFill/>
            <a:ln cap="sq" cmpd="sng" w="28575">
              <a:solidFill>
                <a:schemeClr val="dk1"/>
              </a:solidFill>
              <a:prstDash val="solid"/>
              <a:miter/>
              <a:headEnd len="med" w="med" type="none"/>
              <a:tailEnd len="med" w="med" type="none"/>
            </a:ln>
          </p:spPr>
        </p:cxnSp>
        <p:cxnSp>
          <p:nvCxnSpPr>
            <p:cNvPr id="132" name="Shape 132"/>
            <p:cNvCxnSpPr/>
            <p:nvPr/>
          </p:nvCxnSpPr>
          <p:spPr>
            <a:xfrm>
              <a:off x="3057525" y="1606550"/>
              <a:ext cx="0" cy="4224336"/>
            </a:xfrm>
            <a:prstGeom prst="straightConnector1">
              <a:avLst/>
            </a:prstGeom>
            <a:noFill/>
            <a:ln cap="rnd" cmpd="sng" w="12700">
              <a:solidFill>
                <a:schemeClr val="dk1"/>
              </a:solidFill>
              <a:prstDash val="solid"/>
              <a:miter/>
              <a:headEnd len="med" w="med" type="none"/>
              <a:tailEnd len="med" w="med" type="none"/>
            </a:ln>
          </p:spPr>
        </p:cxnSp>
        <p:cxnSp>
          <p:nvCxnSpPr>
            <p:cNvPr id="133" name="Shape 133"/>
            <p:cNvCxnSpPr/>
            <p:nvPr/>
          </p:nvCxnSpPr>
          <p:spPr>
            <a:xfrm>
              <a:off x="8915400" y="1606550"/>
              <a:ext cx="0" cy="4224336"/>
            </a:xfrm>
            <a:prstGeom prst="straightConnector1">
              <a:avLst/>
            </a:prstGeom>
            <a:noFill/>
            <a:ln cap="sq" cmpd="sng" w="28575">
              <a:solidFill>
                <a:schemeClr val="dk1"/>
              </a:solidFill>
              <a:prstDash val="solid"/>
              <a:miter/>
              <a:headEnd len="med" w="med" type="none"/>
              <a:tailEnd len="med" w="med" type="none"/>
            </a:ln>
          </p:spPr>
        </p:cxn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7" name="Shape 137"/>
        <p:cNvGrpSpPr/>
        <p:nvPr/>
      </p:nvGrpSpPr>
      <p:grpSpPr>
        <a:xfrm>
          <a:off x="0" y="0"/>
          <a:ext cx="0" cy="0"/>
          <a:chOff x="0" y="0"/>
          <a:chExt cx="0" cy="0"/>
        </a:xfrm>
      </p:grpSpPr>
      <p:sp>
        <p:nvSpPr>
          <p:cNvPr id="138" name="Shape 138"/>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39" name="Shape 13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40" name="Shape 14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200" u="none" cap="none" strike="noStrike">
                <a:solidFill>
                  <a:srgbClr val="000099"/>
                </a:solidFill>
                <a:latin typeface="Arial"/>
                <a:ea typeface="Arial"/>
                <a:cs typeface="Arial"/>
                <a:sym typeface="Arial"/>
              </a:rPr>
              <a:t>Sample List of Events-Actions Based on Requirements Definition</a:t>
            </a:r>
          </a:p>
        </p:txBody>
      </p:sp>
      <p:pic>
        <p:nvPicPr>
          <p:cNvPr id="141" name="Shape 141"/>
          <p:cNvPicPr preferRelativeResize="0"/>
          <p:nvPr/>
        </p:nvPicPr>
        <p:blipFill rotWithShape="1">
          <a:blip r:embed="rId3">
            <a:alphaModFix/>
          </a:blip>
          <a:srcRect b="43939" l="10784" r="9802" t="35606"/>
          <a:stretch/>
        </p:blipFill>
        <p:spPr>
          <a:xfrm>
            <a:off x="533400" y="1828800"/>
            <a:ext cx="8153399" cy="4114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5" name="Shape 145"/>
        <p:cNvGrpSpPr/>
        <p:nvPr/>
      </p:nvGrpSpPr>
      <p:grpSpPr>
        <a:xfrm>
          <a:off x="0" y="0"/>
          <a:ext cx="0" cy="0"/>
          <a:chOff x="0" y="0"/>
          <a:chExt cx="0" cy="0"/>
        </a:xfrm>
      </p:grpSpPr>
      <p:sp>
        <p:nvSpPr>
          <p:cNvPr id="146" name="Shape 146"/>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47" name="Shape 14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48" name="Shape 14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200" u="none" cap="none" strike="noStrike">
                <a:solidFill>
                  <a:srgbClr val="000099"/>
                </a:solidFill>
                <a:latin typeface="Arial"/>
                <a:ea typeface="Arial"/>
                <a:cs typeface="Arial"/>
                <a:sym typeface="Arial"/>
              </a:rPr>
              <a:t>Step 2: </a:t>
            </a:r>
            <a:r>
              <a:rPr b="1" i="0" lang="en-US" sz="3200" u="none" cap="none" strike="noStrike">
                <a:solidFill>
                  <a:srgbClr val="3399FF"/>
                </a:solidFill>
                <a:latin typeface="Arial"/>
                <a:ea typeface="Arial"/>
                <a:cs typeface="Arial"/>
                <a:sym typeface="Arial"/>
              </a:rPr>
              <a:t>Identify the major steps within each use case</a:t>
            </a:r>
          </a:p>
        </p:txBody>
      </p:sp>
      <p:grpSp>
        <p:nvGrpSpPr>
          <p:cNvPr id="149" name="Shape 149"/>
          <p:cNvGrpSpPr/>
          <p:nvPr/>
        </p:nvGrpSpPr>
        <p:grpSpPr>
          <a:xfrm>
            <a:off x="571500" y="1676400"/>
            <a:ext cx="8001000" cy="4495800"/>
            <a:chOff x="571500" y="1676400"/>
            <a:chExt cx="8001000" cy="4495800"/>
          </a:xfrm>
        </p:grpSpPr>
        <p:sp>
          <p:nvSpPr>
            <p:cNvPr id="150" name="Shape 150"/>
            <p:cNvSpPr txBox="1"/>
            <p:nvPr/>
          </p:nvSpPr>
          <p:spPr>
            <a:xfrm>
              <a:off x="3176586" y="2486025"/>
              <a:ext cx="5395912" cy="36861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Ask </a:t>
              </a:r>
              <a:r>
                <a:rPr b="1" i="1" lang="en-US" sz="1800" u="none" cap="none" strike="noStrike">
                  <a:solidFill>
                    <a:schemeClr val="dk1"/>
                  </a:solidFill>
                  <a:latin typeface="Arial"/>
                  <a:ea typeface="Arial"/>
                  <a:cs typeface="Arial"/>
                  <a:sym typeface="Arial"/>
                </a:rPr>
                <a:t>how</a:t>
              </a:r>
              <a:r>
                <a:rPr b="0" i="0" lang="en-US" sz="1800" u="none" cap="none" strike="noStrike">
                  <a:solidFill>
                    <a:schemeClr val="dk1"/>
                  </a:solidFill>
                  <a:latin typeface="Arial"/>
                  <a:ea typeface="Arial"/>
                  <a:cs typeface="Arial"/>
                  <a:sym typeface="Arial"/>
                </a:rPr>
                <a:t> about each use case:</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How do you produce this report?</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How do you change the information on the report?</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How do you process forms?</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What tools do you use to do this step (e.g., on paper, by email, by phone)?</a:t>
              </a:r>
            </a:p>
          </p:txBody>
        </p:sp>
        <p:sp>
          <p:nvSpPr>
            <p:cNvPr id="151" name="Shape 151"/>
            <p:cNvSpPr txBox="1"/>
            <p:nvPr/>
          </p:nvSpPr>
          <p:spPr>
            <a:xfrm>
              <a:off x="571500" y="2486025"/>
              <a:ext cx="2605086" cy="36861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For each use case, fill in the major steps needed to process the inputs and produce the outputs</a:t>
              </a:r>
            </a:p>
            <a:p>
              <a:pPr indent="0" lvl="0" marL="0" marR="0" rtl="0" algn="l">
                <a:lnSpc>
                  <a:spcPct val="100000"/>
                </a:lnSpc>
                <a:spcBef>
                  <a:spcPts val="640"/>
                </a:spcBef>
                <a:spcAft>
                  <a:spcPts val="0"/>
                </a:spcAft>
                <a:buClr>
                  <a:schemeClr val="dk1"/>
                </a:buClr>
                <a:buFont typeface="Times New Roman"/>
                <a:buNone/>
              </a:pPr>
              <a:r>
                <a:t/>
              </a:r>
              <a:endParaRPr b="0" i="0" sz="3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3200" u="none" cap="none" strike="noStrike">
                <a:solidFill>
                  <a:schemeClr val="dk1"/>
                </a:solidFill>
                <a:latin typeface="Arial"/>
                <a:ea typeface="Arial"/>
                <a:cs typeface="Arial"/>
                <a:sym typeface="Arial"/>
              </a:endParaRPr>
            </a:p>
          </p:txBody>
        </p:sp>
        <p:sp>
          <p:nvSpPr>
            <p:cNvPr id="152" name="Shape 152"/>
            <p:cNvSpPr txBox="1"/>
            <p:nvPr/>
          </p:nvSpPr>
          <p:spPr>
            <a:xfrm>
              <a:off x="3176586" y="1676400"/>
              <a:ext cx="5395912" cy="80962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2000" u="none" cap="none" strike="noStrike">
                  <a:solidFill>
                    <a:schemeClr val="dk1"/>
                  </a:solidFill>
                  <a:latin typeface="Arial"/>
                  <a:ea typeface="Arial"/>
                  <a:cs typeface="Arial"/>
                  <a:sym typeface="Arial"/>
                </a:rPr>
                <a:t>Typical Questions Asked</a:t>
              </a:r>
            </a:p>
            <a:p>
              <a:pPr indent="0" lvl="0" marL="0" marR="0" rtl="0" algn="l">
                <a:lnSpc>
                  <a:spcPct val="100000"/>
                </a:lnSpc>
                <a:spcBef>
                  <a:spcPts val="0"/>
                </a:spcBef>
                <a:spcAft>
                  <a:spcPts val="0"/>
                </a:spcAft>
                <a:buNone/>
              </a:pPr>
              <a:r>
                <a:t/>
              </a:r>
              <a:endParaRPr b="1" i="0" sz="2000" u="none" cap="none" strike="noStrike">
                <a:solidFill>
                  <a:schemeClr val="dk1"/>
                </a:solidFill>
                <a:latin typeface="Arial"/>
                <a:ea typeface="Arial"/>
                <a:cs typeface="Arial"/>
                <a:sym typeface="Arial"/>
              </a:endParaRPr>
            </a:p>
          </p:txBody>
        </p:sp>
        <p:sp>
          <p:nvSpPr>
            <p:cNvPr id="153" name="Shape 153"/>
            <p:cNvSpPr txBox="1"/>
            <p:nvPr/>
          </p:nvSpPr>
          <p:spPr>
            <a:xfrm>
              <a:off x="571500" y="1676400"/>
              <a:ext cx="2605086" cy="80962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2000" u="none" cap="none" strike="noStrike">
                  <a:solidFill>
                    <a:schemeClr val="dk1"/>
                  </a:solidFill>
                  <a:latin typeface="Arial"/>
                  <a:ea typeface="Arial"/>
                  <a:cs typeface="Arial"/>
                  <a:sym typeface="Arial"/>
                </a:rPr>
                <a:t>Activities</a:t>
              </a:r>
            </a:p>
            <a:p>
              <a:pPr indent="0" lvl="0" marL="0" marR="0" rtl="0" algn="l">
                <a:lnSpc>
                  <a:spcPct val="100000"/>
                </a:lnSpc>
                <a:spcBef>
                  <a:spcPts val="0"/>
                </a:spcBef>
                <a:spcAft>
                  <a:spcPts val="0"/>
                </a:spcAft>
                <a:buNone/>
              </a:pPr>
              <a:r>
                <a:t/>
              </a:r>
              <a:endParaRPr b="1" i="0" sz="2000" u="none" cap="none" strike="noStrike">
                <a:solidFill>
                  <a:schemeClr val="dk1"/>
                </a:solidFill>
                <a:latin typeface="Arial"/>
                <a:ea typeface="Arial"/>
                <a:cs typeface="Arial"/>
                <a:sym typeface="Arial"/>
              </a:endParaRPr>
            </a:p>
          </p:txBody>
        </p:sp>
        <p:cxnSp>
          <p:nvCxnSpPr>
            <p:cNvPr id="154" name="Shape 154"/>
            <p:cNvCxnSpPr/>
            <p:nvPr/>
          </p:nvCxnSpPr>
          <p:spPr>
            <a:xfrm>
              <a:off x="571500" y="1676400"/>
              <a:ext cx="8001000" cy="0"/>
            </a:xfrm>
            <a:prstGeom prst="straightConnector1">
              <a:avLst/>
            </a:prstGeom>
            <a:noFill/>
            <a:ln cap="sq" cmpd="sng" w="28575">
              <a:solidFill>
                <a:schemeClr val="dk1"/>
              </a:solidFill>
              <a:prstDash val="solid"/>
              <a:miter/>
              <a:headEnd len="med" w="med" type="none"/>
              <a:tailEnd len="med" w="med" type="none"/>
            </a:ln>
          </p:spPr>
        </p:cxnSp>
        <p:cxnSp>
          <p:nvCxnSpPr>
            <p:cNvPr id="155" name="Shape 155"/>
            <p:cNvCxnSpPr/>
            <p:nvPr/>
          </p:nvCxnSpPr>
          <p:spPr>
            <a:xfrm>
              <a:off x="571500" y="2486025"/>
              <a:ext cx="8001000" cy="0"/>
            </a:xfrm>
            <a:prstGeom prst="straightConnector1">
              <a:avLst/>
            </a:prstGeom>
            <a:noFill/>
            <a:ln cap="rnd" cmpd="sng" w="12700">
              <a:solidFill>
                <a:schemeClr val="dk1"/>
              </a:solidFill>
              <a:prstDash val="solid"/>
              <a:miter/>
              <a:headEnd len="med" w="med" type="none"/>
              <a:tailEnd len="med" w="med" type="none"/>
            </a:ln>
          </p:spPr>
        </p:cxnSp>
        <p:cxnSp>
          <p:nvCxnSpPr>
            <p:cNvPr id="156" name="Shape 156"/>
            <p:cNvCxnSpPr/>
            <p:nvPr/>
          </p:nvCxnSpPr>
          <p:spPr>
            <a:xfrm>
              <a:off x="571500" y="6172200"/>
              <a:ext cx="8001000" cy="0"/>
            </a:xfrm>
            <a:prstGeom prst="straightConnector1">
              <a:avLst/>
            </a:prstGeom>
            <a:noFill/>
            <a:ln cap="sq" cmpd="sng" w="28575">
              <a:solidFill>
                <a:schemeClr val="dk1"/>
              </a:solidFill>
              <a:prstDash val="solid"/>
              <a:miter/>
              <a:headEnd len="med" w="med" type="none"/>
              <a:tailEnd len="med" w="med" type="none"/>
            </a:ln>
          </p:spPr>
        </p:cxnSp>
        <p:cxnSp>
          <p:nvCxnSpPr>
            <p:cNvPr id="157" name="Shape 157"/>
            <p:cNvCxnSpPr/>
            <p:nvPr/>
          </p:nvCxnSpPr>
          <p:spPr>
            <a:xfrm>
              <a:off x="571500" y="1676400"/>
              <a:ext cx="0" cy="4495800"/>
            </a:xfrm>
            <a:prstGeom prst="straightConnector1">
              <a:avLst/>
            </a:prstGeom>
            <a:noFill/>
            <a:ln cap="sq" cmpd="sng" w="28575">
              <a:solidFill>
                <a:schemeClr val="dk1"/>
              </a:solidFill>
              <a:prstDash val="solid"/>
              <a:miter/>
              <a:headEnd len="med" w="med" type="none"/>
              <a:tailEnd len="med" w="med" type="none"/>
            </a:ln>
          </p:spPr>
        </p:cxnSp>
        <p:cxnSp>
          <p:nvCxnSpPr>
            <p:cNvPr id="158" name="Shape 158"/>
            <p:cNvCxnSpPr/>
            <p:nvPr/>
          </p:nvCxnSpPr>
          <p:spPr>
            <a:xfrm>
              <a:off x="3176586" y="1676400"/>
              <a:ext cx="0" cy="4495800"/>
            </a:xfrm>
            <a:prstGeom prst="straightConnector1">
              <a:avLst/>
            </a:prstGeom>
            <a:noFill/>
            <a:ln cap="rnd" cmpd="sng" w="12700">
              <a:solidFill>
                <a:schemeClr val="dk1"/>
              </a:solidFill>
              <a:prstDash val="solid"/>
              <a:miter/>
              <a:headEnd len="med" w="med" type="none"/>
              <a:tailEnd len="med" w="med" type="none"/>
            </a:ln>
          </p:spPr>
        </p:cxnSp>
        <p:cxnSp>
          <p:nvCxnSpPr>
            <p:cNvPr id="159" name="Shape 159"/>
            <p:cNvCxnSpPr/>
            <p:nvPr/>
          </p:nvCxnSpPr>
          <p:spPr>
            <a:xfrm>
              <a:off x="8572500" y="1676400"/>
              <a:ext cx="0" cy="4495800"/>
            </a:xfrm>
            <a:prstGeom prst="straightConnector1">
              <a:avLst/>
            </a:prstGeom>
            <a:noFill/>
            <a:ln cap="sq" cmpd="sng" w="28575">
              <a:solidFill>
                <a:schemeClr val="dk1"/>
              </a:solidFill>
              <a:prstDash val="solid"/>
              <a:miter/>
              <a:headEnd len="med" w="med" type="none"/>
              <a:tailEnd len="med" w="med" type="none"/>
            </a:ln>
          </p:spPr>
        </p:cxn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3" name="Shape 163"/>
        <p:cNvGrpSpPr/>
        <p:nvPr/>
      </p:nvGrpSpPr>
      <p:grpSpPr>
        <a:xfrm>
          <a:off x="0" y="0"/>
          <a:ext cx="0" cy="0"/>
          <a:chOff x="0" y="0"/>
          <a:chExt cx="0" cy="0"/>
        </a:xfrm>
      </p:grpSpPr>
      <p:sp>
        <p:nvSpPr>
          <p:cNvPr id="164" name="Shape 164"/>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65" name="Shape 16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66" name="Shape 16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200" u="none" cap="none" strike="noStrike">
                <a:solidFill>
                  <a:srgbClr val="000099"/>
                </a:solidFill>
                <a:latin typeface="Arial"/>
                <a:ea typeface="Arial"/>
                <a:cs typeface="Arial"/>
                <a:sym typeface="Arial"/>
              </a:rPr>
              <a:t>Step 3:</a:t>
            </a:r>
            <a:br>
              <a:rPr b="1" i="0" lang="en-US" sz="3200" u="none" cap="none" strike="noStrike">
                <a:solidFill>
                  <a:srgbClr val="000099"/>
                </a:solidFill>
                <a:latin typeface="Arial"/>
                <a:ea typeface="Arial"/>
                <a:cs typeface="Arial"/>
                <a:sym typeface="Arial"/>
              </a:rPr>
            </a:br>
            <a:r>
              <a:rPr b="1" i="0" lang="en-US" sz="3200" u="none" cap="none" strike="noStrike">
                <a:solidFill>
                  <a:srgbClr val="000099"/>
                </a:solidFill>
                <a:latin typeface="Arial"/>
                <a:ea typeface="Arial"/>
                <a:cs typeface="Arial"/>
                <a:sym typeface="Arial"/>
              </a:rPr>
              <a:t>  </a:t>
            </a:r>
            <a:r>
              <a:rPr b="1" i="0" lang="en-US" sz="3200" u="none" cap="none" strike="noStrike">
                <a:solidFill>
                  <a:srgbClr val="3399FF"/>
                </a:solidFill>
                <a:latin typeface="Arial"/>
                <a:ea typeface="Arial"/>
                <a:cs typeface="Arial"/>
                <a:sym typeface="Arial"/>
              </a:rPr>
              <a:t>Identify elements within steps</a:t>
            </a:r>
          </a:p>
        </p:txBody>
      </p:sp>
      <p:grpSp>
        <p:nvGrpSpPr>
          <p:cNvPr id="167" name="Shape 167"/>
          <p:cNvGrpSpPr/>
          <p:nvPr/>
        </p:nvGrpSpPr>
        <p:grpSpPr>
          <a:xfrm>
            <a:off x="571500" y="1676400"/>
            <a:ext cx="8001000" cy="4495800"/>
            <a:chOff x="571500" y="1676400"/>
            <a:chExt cx="8001000" cy="4495800"/>
          </a:xfrm>
        </p:grpSpPr>
        <p:sp>
          <p:nvSpPr>
            <p:cNvPr id="168" name="Shape 168"/>
            <p:cNvSpPr txBox="1"/>
            <p:nvPr/>
          </p:nvSpPr>
          <p:spPr>
            <a:xfrm>
              <a:off x="3176586" y="2486025"/>
              <a:ext cx="5395912" cy="36861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Ask </a:t>
              </a:r>
              <a:r>
                <a:rPr b="1" i="1" lang="en-US" sz="1800" u="none" cap="none" strike="noStrike">
                  <a:solidFill>
                    <a:schemeClr val="dk1"/>
                  </a:solidFill>
                  <a:latin typeface="Arial"/>
                  <a:ea typeface="Arial"/>
                  <a:cs typeface="Arial"/>
                  <a:sym typeface="Arial"/>
                </a:rPr>
                <a:t>how</a:t>
              </a:r>
              <a:r>
                <a:rPr b="0" i="0" lang="en-US" sz="1800" u="none" cap="none" strike="noStrike">
                  <a:solidFill>
                    <a:schemeClr val="dk1"/>
                  </a:solidFill>
                  <a:latin typeface="Arial"/>
                  <a:ea typeface="Arial"/>
                  <a:cs typeface="Arial"/>
                  <a:sym typeface="Arial"/>
                </a:rPr>
                <a:t> about each step</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How does the person know when to perform this step?</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What forms/reports/data does this step produce?</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What forms/reports/data does this step need?</a:t>
              </a:r>
            </a:p>
            <a:p>
              <a:pPr indent="0" lvl="0" marL="0" marR="0" rtl="0" algn="l">
                <a:lnSpc>
                  <a:spcPct val="100000"/>
                </a:lnSpc>
                <a:spcBef>
                  <a:spcPts val="36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What happens when this form/report/data is not available?</a:t>
              </a:r>
            </a:p>
          </p:txBody>
        </p:sp>
        <p:sp>
          <p:nvSpPr>
            <p:cNvPr id="169" name="Shape 169"/>
            <p:cNvSpPr txBox="1"/>
            <p:nvPr/>
          </p:nvSpPr>
          <p:spPr>
            <a:xfrm>
              <a:off x="571500" y="2486025"/>
              <a:ext cx="2605086" cy="368617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For each step, identify its triggers and its inputs and outputs</a:t>
              </a:r>
            </a:p>
          </p:txBody>
        </p:sp>
        <p:sp>
          <p:nvSpPr>
            <p:cNvPr id="170" name="Shape 170"/>
            <p:cNvSpPr txBox="1"/>
            <p:nvPr/>
          </p:nvSpPr>
          <p:spPr>
            <a:xfrm>
              <a:off x="3176586" y="1676400"/>
              <a:ext cx="5395912" cy="80962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2000" u="none" cap="none" strike="noStrike">
                  <a:solidFill>
                    <a:schemeClr val="dk1"/>
                  </a:solidFill>
                  <a:latin typeface="Arial"/>
                  <a:ea typeface="Arial"/>
                  <a:cs typeface="Arial"/>
                  <a:sym typeface="Arial"/>
                </a:rPr>
                <a:t>Typical Questions Asked</a:t>
              </a:r>
            </a:p>
            <a:p>
              <a:pPr indent="0" lvl="0" marL="0" marR="0" rtl="0" algn="l">
                <a:lnSpc>
                  <a:spcPct val="100000"/>
                </a:lnSpc>
                <a:spcBef>
                  <a:spcPts val="0"/>
                </a:spcBef>
                <a:spcAft>
                  <a:spcPts val="0"/>
                </a:spcAft>
                <a:buNone/>
              </a:pPr>
              <a:r>
                <a:t/>
              </a:r>
              <a:endParaRPr b="1" i="0" sz="2000" u="none" cap="none" strike="noStrike">
                <a:solidFill>
                  <a:schemeClr val="dk1"/>
                </a:solidFill>
                <a:latin typeface="Arial"/>
                <a:ea typeface="Arial"/>
                <a:cs typeface="Arial"/>
                <a:sym typeface="Arial"/>
              </a:endParaRPr>
            </a:p>
          </p:txBody>
        </p:sp>
        <p:sp>
          <p:nvSpPr>
            <p:cNvPr id="171" name="Shape 171"/>
            <p:cNvSpPr txBox="1"/>
            <p:nvPr/>
          </p:nvSpPr>
          <p:spPr>
            <a:xfrm>
              <a:off x="571500" y="1676400"/>
              <a:ext cx="2605086" cy="80962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2000" u="none" cap="none" strike="noStrike">
                  <a:solidFill>
                    <a:schemeClr val="dk1"/>
                  </a:solidFill>
                  <a:latin typeface="Arial"/>
                  <a:ea typeface="Arial"/>
                  <a:cs typeface="Arial"/>
                  <a:sym typeface="Arial"/>
                </a:rPr>
                <a:t>Activities</a:t>
              </a:r>
            </a:p>
            <a:p>
              <a:pPr indent="0" lvl="0" marL="0" marR="0" rtl="0" algn="l">
                <a:lnSpc>
                  <a:spcPct val="100000"/>
                </a:lnSpc>
                <a:spcBef>
                  <a:spcPts val="0"/>
                </a:spcBef>
                <a:spcAft>
                  <a:spcPts val="0"/>
                </a:spcAft>
                <a:buNone/>
              </a:pPr>
              <a:r>
                <a:t/>
              </a:r>
              <a:endParaRPr b="1" i="0" sz="2000" u="none" cap="none" strike="noStrike">
                <a:solidFill>
                  <a:schemeClr val="dk1"/>
                </a:solidFill>
                <a:latin typeface="Arial"/>
                <a:ea typeface="Arial"/>
                <a:cs typeface="Arial"/>
                <a:sym typeface="Arial"/>
              </a:endParaRPr>
            </a:p>
          </p:txBody>
        </p:sp>
        <p:cxnSp>
          <p:nvCxnSpPr>
            <p:cNvPr id="172" name="Shape 172"/>
            <p:cNvCxnSpPr/>
            <p:nvPr/>
          </p:nvCxnSpPr>
          <p:spPr>
            <a:xfrm>
              <a:off x="571500" y="1676400"/>
              <a:ext cx="8001000" cy="0"/>
            </a:xfrm>
            <a:prstGeom prst="straightConnector1">
              <a:avLst/>
            </a:prstGeom>
            <a:noFill/>
            <a:ln cap="sq" cmpd="sng" w="28575">
              <a:solidFill>
                <a:schemeClr val="dk1"/>
              </a:solidFill>
              <a:prstDash val="solid"/>
              <a:miter/>
              <a:headEnd len="med" w="med" type="none"/>
              <a:tailEnd len="med" w="med" type="none"/>
            </a:ln>
          </p:spPr>
        </p:cxnSp>
        <p:cxnSp>
          <p:nvCxnSpPr>
            <p:cNvPr id="173" name="Shape 173"/>
            <p:cNvCxnSpPr/>
            <p:nvPr/>
          </p:nvCxnSpPr>
          <p:spPr>
            <a:xfrm>
              <a:off x="571500" y="2486025"/>
              <a:ext cx="8001000" cy="0"/>
            </a:xfrm>
            <a:prstGeom prst="straightConnector1">
              <a:avLst/>
            </a:prstGeom>
            <a:noFill/>
            <a:ln cap="rnd" cmpd="sng" w="12700">
              <a:solidFill>
                <a:schemeClr val="dk1"/>
              </a:solidFill>
              <a:prstDash val="solid"/>
              <a:miter/>
              <a:headEnd len="med" w="med" type="none"/>
              <a:tailEnd len="med" w="med" type="none"/>
            </a:ln>
          </p:spPr>
        </p:cxnSp>
        <p:cxnSp>
          <p:nvCxnSpPr>
            <p:cNvPr id="174" name="Shape 174"/>
            <p:cNvCxnSpPr/>
            <p:nvPr/>
          </p:nvCxnSpPr>
          <p:spPr>
            <a:xfrm>
              <a:off x="571500" y="6172200"/>
              <a:ext cx="8001000" cy="0"/>
            </a:xfrm>
            <a:prstGeom prst="straightConnector1">
              <a:avLst/>
            </a:prstGeom>
            <a:noFill/>
            <a:ln cap="sq" cmpd="sng" w="28575">
              <a:solidFill>
                <a:schemeClr val="dk1"/>
              </a:solidFill>
              <a:prstDash val="solid"/>
              <a:miter/>
              <a:headEnd len="med" w="med" type="none"/>
              <a:tailEnd len="med" w="med" type="none"/>
            </a:ln>
          </p:spPr>
        </p:cxnSp>
        <p:cxnSp>
          <p:nvCxnSpPr>
            <p:cNvPr id="175" name="Shape 175"/>
            <p:cNvCxnSpPr/>
            <p:nvPr/>
          </p:nvCxnSpPr>
          <p:spPr>
            <a:xfrm>
              <a:off x="571500" y="1676400"/>
              <a:ext cx="0" cy="4495800"/>
            </a:xfrm>
            <a:prstGeom prst="straightConnector1">
              <a:avLst/>
            </a:prstGeom>
            <a:noFill/>
            <a:ln cap="sq" cmpd="sng" w="28575">
              <a:solidFill>
                <a:schemeClr val="dk1"/>
              </a:solidFill>
              <a:prstDash val="solid"/>
              <a:miter/>
              <a:headEnd len="med" w="med" type="none"/>
              <a:tailEnd len="med" w="med" type="none"/>
            </a:ln>
          </p:spPr>
        </p:cxnSp>
        <p:cxnSp>
          <p:nvCxnSpPr>
            <p:cNvPr id="176" name="Shape 176"/>
            <p:cNvCxnSpPr/>
            <p:nvPr/>
          </p:nvCxnSpPr>
          <p:spPr>
            <a:xfrm>
              <a:off x="3176586" y="1676400"/>
              <a:ext cx="0" cy="4495800"/>
            </a:xfrm>
            <a:prstGeom prst="straightConnector1">
              <a:avLst/>
            </a:prstGeom>
            <a:noFill/>
            <a:ln cap="rnd" cmpd="sng" w="12700">
              <a:solidFill>
                <a:schemeClr val="dk1"/>
              </a:solidFill>
              <a:prstDash val="solid"/>
              <a:miter/>
              <a:headEnd len="med" w="med" type="none"/>
              <a:tailEnd len="med" w="med" type="none"/>
            </a:ln>
          </p:spPr>
        </p:cxnSp>
        <p:cxnSp>
          <p:nvCxnSpPr>
            <p:cNvPr id="177" name="Shape 177"/>
            <p:cNvCxnSpPr/>
            <p:nvPr/>
          </p:nvCxnSpPr>
          <p:spPr>
            <a:xfrm>
              <a:off x="8572500" y="1676400"/>
              <a:ext cx="0" cy="4495800"/>
            </a:xfrm>
            <a:prstGeom prst="straightConnector1">
              <a:avLst/>
            </a:prstGeom>
            <a:noFill/>
            <a:ln cap="sq" cmpd="sng" w="28575">
              <a:solidFill>
                <a:schemeClr val="dk1"/>
              </a:solidFill>
              <a:prstDash val="solid"/>
              <a:miter/>
              <a:headEnd len="med" w="med" type="none"/>
              <a:tailEnd len="med" w="med" type="none"/>
            </a:ln>
          </p:spPr>
        </p:cxn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1" name="Shape 181"/>
        <p:cNvGrpSpPr/>
        <p:nvPr/>
      </p:nvGrpSpPr>
      <p:grpSpPr>
        <a:xfrm>
          <a:off x="0" y="0"/>
          <a:ext cx="0" cy="0"/>
          <a:chOff x="0" y="0"/>
          <a:chExt cx="0" cy="0"/>
        </a:xfrm>
      </p:grpSpPr>
      <p:sp>
        <p:nvSpPr>
          <p:cNvPr id="182" name="Shape 182"/>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83" name="Shape 18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84" name="Shape 18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200" u="none" cap="none" strike="noStrike">
                <a:solidFill>
                  <a:srgbClr val="000099"/>
                </a:solidFill>
                <a:latin typeface="Arial"/>
                <a:ea typeface="Arial"/>
                <a:cs typeface="Arial"/>
                <a:sym typeface="Arial"/>
              </a:rPr>
              <a:t>Step 4:</a:t>
            </a:r>
            <a:br>
              <a:rPr b="1" i="0" lang="en-US" sz="3200" u="none" cap="none" strike="noStrike">
                <a:solidFill>
                  <a:srgbClr val="000099"/>
                </a:solidFill>
                <a:latin typeface="Arial"/>
                <a:ea typeface="Arial"/>
                <a:cs typeface="Arial"/>
                <a:sym typeface="Arial"/>
              </a:rPr>
            </a:br>
            <a:r>
              <a:rPr b="1" i="0" lang="en-US" sz="3200" u="none" cap="none" strike="noStrike">
                <a:solidFill>
                  <a:srgbClr val="000099"/>
                </a:solidFill>
                <a:latin typeface="Arial"/>
                <a:ea typeface="Arial"/>
                <a:cs typeface="Arial"/>
                <a:sym typeface="Arial"/>
              </a:rPr>
              <a:t>  </a:t>
            </a:r>
            <a:r>
              <a:rPr b="1" i="0" lang="en-US" sz="3200" u="none" cap="none" strike="noStrike">
                <a:solidFill>
                  <a:srgbClr val="3399FF"/>
                </a:solidFill>
                <a:latin typeface="Arial"/>
                <a:ea typeface="Arial"/>
                <a:cs typeface="Arial"/>
                <a:sym typeface="Arial"/>
              </a:rPr>
              <a:t>Confirm the use case</a:t>
            </a:r>
          </a:p>
        </p:txBody>
      </p:sp>
      <p:grpSp>
        <p:nvGrpSpPr>
          <p:cNvPr id="185" name="Shape 185"/>
          <p:cNvGrpSpPr/>
          <p:nvPr/>
        </p:nvGrpSpPr>
        <p:grpSpPr>
          <a:xfrm>
            <a:off x="571500" y="1676400"/>
            <a:ext cx="8001000" cy="4495800"/>
            <a:chOff x="571500" y="1676400"/>
            <a:chExt cx="8001000" cy="4495800"/>
          </a:xfrm>
        </p:grpSpPr>
        <p:sp>
          <p:nvSpPr>
            <p:cNvPr id="186" name="Shape 186"/>
            <p:cNvSpPr txBox="1"/>
            <p:nvPr/>
          </p:nvSpPr>
          <p:spPr>
            <a:xfrm>
              <a:off x="3176586" y="2486025"/>
              <a:ext cx="5395912" cy="36861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Ask the user to execute the process using the written steps in the use case – that is, have the user role-play the use case</a:t>
              </a:r>
            </a:p>
          </p:txBody>
        </p:sp>
        <p:sp>
          <p:nvSpPr>
            <p:cNvPr id="187" name="Shape 187"/>
            <p:cNvSpPr txBox="1"/>
            <p:nvPr/>
          </p:nvSpPr>
          <p:spPr>
            <a:xfrm>
              <a:off x="571500" y="2486025"/>
              <a:ext cx="2605086" cy="36861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For each use case, validate that it is correct and complete</a:t>
              </a:r>
            </a:p>
          </p:txBody>
        </p:sp>
        <p:sp>
          <p:nvSpPr>
            <p:cNvPr id="188" name="Shape 188"/>
            <p:cNvSpPr txBox="1"/>
            <p:nvPr/>
          </p:nvSpPr>
          <p:spPr>
            <a:xfrm>
              <a:off x="3176586" y="1676400"/>
              <a:ext cx="5395912" cy="80962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2000" u="none" cap="none" strike="noStrike">
                  <a:solidFill>
                    <a:schemeClr val="dk1"/>
                  </a:solidFill>
                  <a:latin typeface="Arial"/>
                  <a:ea typeface="Arial"/>
                  <a:cs typeface="Arial"/>
                  <a:sym typeface="Arial"/>
                </a:rPr>
                <a:t>Typical Questions Asked</a:t>
              </a:r>
            </a:p>
            <a:p>
              <a:pPr indent="0" lvl="0" marL="0" marR="0" rtl="0" algn="l">
                <a:lnSpc>
                  <a:spcPct val="100000"/>
                </a:lnSpc>
                <a:spcBef>
                  <a:spcPts val="0"/>
                </a:spcBef>
                <a:spcAft>
                  <a:spcPts val="0"/>
                </a:spcAft>
                <a:buNone/>
              </a:pPr>
              <a:r>
                <a:t/>
              </a:r>
              <a:endParaRPr b="1" i="0" sz="2000" u="none" cap="none" strike="noStrike">
                <a:solidFill>
                  <a:schemeClr val="dk1"/>
                </a:solidFill>
                <a:latin typeface="Arial"/>
                <a:ea typeface="Arial"/>
                <a:cs typeface="Arial"/>
                <a:sym typeface="Arial"/>
              </a:endParaRPr>
            </a:p>
          </p:txBody>
        </p:sp>
        <p:sp>
          <p:nvSpPr>
            <p:cNvPr id="189" name="Shape 189"/>
            <p:cNvSpPr txBox="1"/>
            <p:nvPr/>
          </p:nvSpPr>
          <p:spPr>
            <a:xfrm>
              <a:off x="571500" y="1676400"/>
              <a:ext cx="2605086" cy="80962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2000" u="none" cap="none" strike="noStrike">
                  <a:solidFill>
                    <a:schemeClr val="dk1"/>
                  </a:solidFill>
                  <a:latin typeface="Arial"/>
                  <a:ea typeface="Arial"/>
                  <a:cs typeface="Arial"/>
                  <a:sym typeface="Arial"/>
                </a:rPr>
                <a:t>Activities</a:t>
              </a:r>
            </a:p>
            <a:p>
              <a:pPr indent="0" lvl="0" marL="0" marR="0" rtl="0" algn="l">
                <a:lnSpc>
                  <a:spcPct val="100000"/>
                </a:lnSpc>
                <a:spcBef>
                  <a:spcPts val="0"/>
                </a:spcBef>
                <a:spcAft>
                  <a:spcPts val="0"/>
                </a:spcAft>
                <a:buNone/>
              </a:pPr>
              <a:r>
                <a:t/>
              </a:r>
              <a:endParaRPr b="1" i="0" sz="2000" u="none" cap="none" strike="noStrike">
                <a:solidFill>
                  <a:schemeClr val="dk1"/>
                </a:solidFill>
                <a:latin typeface="Arial"/>
                <a:ea typeface="Arial"/>
                <a:cs typeface="Arial"/>
                <a:sym typeface="Arial"/>
              </a:endParaRPr>
            </a:p>
          </p:txBody>
        </p:sp>
        <p:cxnSp>
          <p:nvCxnSpPr>
            <p:cNvPr id="190" name="Shape 190"/>
            <p:cNvCxnSpPr/>
            <p:nvPr/>
          </p:nvCxnSpPr>
          <p:spPr>
            <a:xfrm>
              <a:off x="571500" y="1676400"/>
              <a:ext cx="8001000" cy="0"/>
            </a:xfrm>
            <a:prstGeom prst="straightConnector1">
              <a:avLst/>
            </a:prstGeom>
            <a:noFill/>
            <a:ln cap="sq" cmpd="sng" w="28575">
              <a:solidFill>
                <a:schemeClr val="dk1"/>
              </a:solidFill>
              <a:prstDash val="solid"/>
              <a:miter/>
              <a:headEnd len="med" w="med" type="none"/>
              <a:tailEnd len="med" w="med" type="none"/>
            </a:ln>
          </p:spPr>
        </p:cxnSp>
        <p:cxnSp>
          <p:nvCxnSpPr>
            <p:cNvPr id="191" name="Shape 191"/>
            <p:cNvCxnSpPr/>
            <p:nvPr/>
          </p:nvCxnSpPr>
          <p:spPr>
            <a:xfrm>
              <a:off x="571500" y="2486025"/>
              <a:ext cx="8001000" cy="0"/>
            </a:xfrm>
            <a:prstGeom prst="straightConnector1">
              <a:avLst/>
            </a:prstGeom>
            <a:noFill/>
            <a:ln cap="rnd" cmpd="sng" w="12700">
              <a:solidFill>
                <a:schemeClr val="dk1"/>
              </a:solidFill>
              <a:prstDash val="solid"/>
              <a:miter/>
              <a:headEnd len="med" w="med" type="none"/>
              <a:tailEnd len="med" w="med" type="none"/>
            </a:ln>
          </p:spPr>
        </p:cxnSp>
        <p:cxnSp>
          <p:nvCxnSpPr>
            <p:cNvPr id="192" name="Shape 192"/>
            <p:cNvCxnSpPr/>
            <p:nvPr/>
          </p:nvCxnSpPr>
          <p:spPr>
            <a:xfrm>
              <a:off x="571500" y="6172200"/>
              <a:ext cx="8001000" cy="0"/>
            </a:xfrm>
            <a:prstGeom prst="straightConnector1">
              <a:avLst/>
            </a:prstGeom>
            <a:noFill/>
            <a:ln cap="sq" cmpd="sng" w="28575">
              <a:solidFill>
                <a:schemeClr val="dk1"/>
              </a:solidFill>
              <a:prstDash val="solid"/>
              <a:miter/>
              <a:headEnd len="med" w="med" type="none"/>
              <a:tailEnd len="med" w="med" type="none"/>
            </a:ln>
          </p:spPr>
        </p:cxnSp>
        <p:cxnSp>
          <p:nvCxnSpPr>
            <p:cNvPr id="193" name="Shape 193"/>
            <p:cNvCxnSpPr/>
            <p:nvPr/>
          </p:nvCxnSpPr>
          <p:spPr>
            <a:xfrm>
              <a:off x="571500" y="1676400"/>
              <a:ext cx="0" cy="4495800"/>
            </a:xfrm>
            <a:prstGeom prst="straightConnector1">
              <a:avLst/>
            </a:prstGeom>
            <a:noFill/>
            <a:ln cap="sq" cmpd="sng" w="28575">
              <a:solidFill>
                <a:schemeClr val="dk1"/>
              </a:solidFill>
              <a:prstDash val="solid"/>
              <a:miter/>
              <a:headEnd len="med" w="med" type="none"/>
              <a:tailEnd len="med" w="med" type="none"/>
            </a:ln>
          </p:spPr>
        </p:cxnSp>
        <p:cxnSp>
          <p:nvCxnSpPr>
            <p:cNvPr id="194" name="Shape 194"/>
            <p:cNvCxnSpPr/>
            <p:nvPr/>
          </p:nvCxnSpPr>
          <p:spPr>
            <a:xfrm>
              <a:off x="3176586" y="1676400"/>
              <a:ext cx="0" cy="4495800"/>
            </a:xfrm>
            <a:prstGeom prst="straightConnector1">
              <a:avLst/>
            </a:prstGeom>
            <a:noFill/>
            <a:ln cap="rnd" cmpd="sng" w="12700">
              <a:solidFill>
                <a:schemeClr val="dk1"/>
              </a:solidFill>
              <a:prstDash val="solid"/>
              <a:miter/>
              <a:headEnd len="med" w="med" type="none"/>
              <a:tailEnd len="med" w="med" type="none"/>
            </a:ln>
          </p:spPr>
        </p:cxnSp>
        <p:cxnSp>
          <p:nvCxnSpPr>
            <p:cNvPr id="195" name="Shape 195"/>
            <p:cNvCxnSpPr/>
            <p:nvPr/>
          </p:nvCxnSpPr>
          <p:spPr>
            <a:xfrm>
              <a:off x="8572500" y="1676400"/>
              <a:ext cx="0" cy="4495800"/>
            </a:xfrm>
            <a:prstGeom prst="straightConnector1">
              <a:avLst/>
            </a:prstGeom>
            <a:noFill/>
            <a:ln cap="sq" cmpd="sng" w="28575">
              <a:solidFill>
                <a:schemeClr val="dk1"/>
              </a:solidFill>
              <a:prstDash val="solid"/>
              <a:miter/>
              <a:headEnd len="med" w="med" type="none"/>
              <a:tailEnd len="med" w="med" type="none"/>
            </a:ln>
          </p:spPr>
        </p:cxn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9" name="Shape 199"/>
        <p:cNvGrpSpPr/>
        <p:nvPr/>
      </p:nvGrpSpPr>
      <p:grpSpPr>
        <a:xfrm>
          <a:off x="0" y="0"/>
          <a:ext cx="0" cy="0"/>
          <a:chOff x="0" y="0"/>
          <a:chExt cx="0" cy="0"/>
        </a:xfrm>
      </p:grpSpPr>
      <p:sp>
        <p:nvSpPr>
          <p:cNvPr id="200" name="Shape 200"/>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01" name="Shape 20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02" name="Shape 20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66FF"/>
              </a:buClr>
              <a:buSzPct val="25000"/>
              <a:buFont typeface="Comic Sans MS"/>
              <a:buNone/>
            </a:pPr>
            <a:r>
              <a:rPr b="1" i="0" lang="en-US" sz="4000" u="none" cap="none" strike="noStrike">
                <a:solidFill>
                  <a:srgbClr val="3366FF"/>
                </a:solidFill>
                <a:latin typeface="Comic Sans MS"/>
                <a:ea typeface="Comic Sans MS"/>
                <a:cs typeface="Comic Sans MS"/>
                <a:sym typeface="Comic Sans MS"/>
              </a:rPr>
              <a:t>CD SELECTIONS</a:t>
            </a:r>
          </a:p>
        </p:txBody>
      </p:sp>
      <p:pic>
        <p:nvPicPr>
          <p:cNvPr id="203" name="Shape 203"/>
          <p:cNvPicPr preferRelativeResize="0"/>
          <p:nvPr/>
        </p:nvPicPr>
        <p:blipFill rotWithShape="1">
          <a:blip r:embed="rId3">
            <a:alphaModFix/>
          </a:blip>
          <a:srcRect b="9165" l="16667" r="7291" t="10000"/>
          <a:stretch/>
        </p:blipFill>
        <p:spPr>
          <a:xfrm>
            <a:off x="1295400" y="1600200"/>
            <a:ext cx="6629400" cy="4572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7" name="Shape 207"/>
        <p:cNvGrpSpPr/>
        <p:nvPr/>
      </p:nvGrpSpPr>
      <p:grpSpPr>
        <a:xfrm>
          <a:off x="0" y="0"/>
          <a:ext cx="0" cy="0"/>
          <a:chOff x="0" y="0"/>
          <a:chExt cx="0" cy="0"/>
        </a:xfrm>
      </p:grpSpPr>
      <p:sp>
        <p:nvSpPr>
          <p:cNvPr id="208" name="Shape 208"/>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09" name="Shape 20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10" name="Shape 21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66FF"/>
              </a:buClr>
              <a:buSzPct val="25000"/>
              <a:buFont typeface="Comic Sans MS"/>
              <a:buNone/>
            </a:pPr>
            <a:r>
              <a:rPr b="1" i="0" lang="en-US" sz="4000" u="none" cap="none" strike="noStrike">
                <a:solidFill>
                  <a:srgbClr val="3366FF"/>
                </a:solidFill>
                <a:latin typeface="Comic Sans MS"/>
                <a:ea typeface="Comic Sans MS"/>
                <a:cs typeface="Comic Sans MS"/>
                <a:sym typeface="Comic Sans MS"/>
              </a:rPr>
              <a:t>CD SELECTIONS</a:t>
            </a:r>
          </a:p>
        </p:txBody>
      </p:sp>
      <p:pic>
        <p:nvPicPr>
          <p:cNvPr id="211" name="Shape 211"/>
          <p:cNvPicPr preferRelativeResize="0"/>
          <p:nvPr/>
        </p:nvPicPr>
        <p:blipFill rotWithShape="1">
          <a:blip r:embed="rId3">
            <a:alphaModFix/>
          </a:blip>
          <a:srcRect b="13332" l="18750" r="8331" t="10833"/>
          <a:stretch/>
        </p:blipFill>
        <p:spPr>
          <a:xfrm>
            <a:off x="1295400" y="1600200"/>
            <a:ext cx="6400799" cy="4572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5" name="Shape 215"/>
        <p:cNvGrpSpPr/>
        <p:nvPr/>
      </p:nvGrpSpPr>
      <p:grpSpPr>
        <a:xfrm>
          <a:off x="0" y="0"/>
          <a:ext cx="0" cy="0"/>
          <a:chOff x="0" y="0"/>
          <a:chExt cx="0" cy="0"/>
        </a:xfrm>
      </p:grpSpPr>
      <p:sp>
        <p:nvSpPr>
          <p:cNvPr id="216" name="Shape 216"/>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17" name="Shape 21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18" name="Shape 21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66FF"/>
              </a:buClr>
              <a:buSzPct val="25000"/>
              <a:buFont typeface="Comic Sans MS"/>
              <a:buNone/>
            </a:pPr>
            <a:r>
              <a:rPr b="1" i="0" lang="en-US" sz="4000" u="none" cap="none" strike="noStrike">
                <a:solidFill>
                  <a:srgbClr val="3366FF"/>
                </a:solidFill>
                <a:latin typeface="Comic Sans MS"/>
                <a:ea typeface="Comic Sans MS"/>
                <a:cs typeface="Comic Sans MS"/>
                <a:sym typeface="Comic Sans MS"/>
              </a:rPr>
              <a:t>CD SELECTIONS</a:t>
            </a:r>
          </a:p>
        </p:txBody>
      </p:sp>
      <p:pic>
        <p:nvPicPr>
          <p:cNvPr id="219" name="Shape 219"/>
          <p:cNvPicPr preferRelativeResize="0"/>
          <p:nvPr/>
        </p:nvPicPr>
        <p:blipFill rotWithShape="1">
          <a:blip r:embed="rId3">
            <a:alphaModFix/>
          </a:blip>
          <a:srcRect b="9999" l="18750" r="9374" t="10833"/>
          <a:stretch/>
        </p:blipFill>
        <p:spPr>
          <a:xfrm>
            <a:off x="1143000" y="1600200"/>
            <a:ext cx="6476999" cy="4572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3" name="Shape 223"/>
        <p:cNvGrpSpPr/>
        <p:nvPr/>
      </p:nvGrpSpPr>
      <p:grpSpPr>
        <a:xfrm>
          <a:off x="0" y="0"/>
          <a:ext cx="0" cy="0"/>
          <a:chOff x="0" y="0"/>
          <a:chExt cx="0" cy="0"/>
        </a:xfrm>
      </p:grpSpPr>
      <p:sp>
        <p:nvSpPr>
          <p:cNvPr id="224" name="Shape 224"/>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25" name="Shape 22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26" name="Shape 22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66FF"/>
              </a:buClr>
              <a:buSzPct val="25000"/>
              <a:buFont typeface="Comic Sans MS"/>
              <a:buNone/>
            </a:pPr>
            <a:r>
              <a:rPr b="1" i="0" lang="en-US" sz="4000" u="none" cap="none" strike="noStrike">
                <a:solidFill>
                  <a:srgbClr val="3366FF"/>
                </a:solidFill>
                <a:latin typeface="Comic Sans MS"/>
                <a:ea typeface="Comic Sans MS"/>
                <a:cs typeface="Comic Sans MS"/>
                <a:sym typeface="Comic Sans MS"/>
              </a:rPr>
              <a:t>CD SELECTIONS</a:t>
            </a:r>
          </a:p>
        </p:txBody>
      </p:sp>
      <p:pic>
        <p:nvPicPr>
          <p:cNvPr id="227" name="Shape 227"/>
          <p:cNvPicPr preferRelativeResize="0"/>
          <p:nvPr/>
        </p:nvPicPr>
        <p:blipFill rotWithShape="1">
          <a:blip r:embed="rId3">
            <a:alphaModFix/>
          </a:blip>
          <a:srcRect b="7498" l="14581" r="10416" t="10833"/>
          <a:stretch/>
        </p:blipFill>
        <p:spPr>
          <a:xfrm>
            <a:off x="914400" y="1600200"/>
            <a:ext cx="7391399" cy="4572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990600" y="1600200"/>
            <a:ext cx="7467600" cy="12954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Use Case Analysis</a:t>
            </a:r>
          </a:p>
        </p:txBody>
      </p:sp>
      <p:sp>
        <p:nvSpPr>
          <p:cNvPr id="55" name="Shape 55"/>
          <p:cNvSpPr txBox="1"/>
          <p:nvPr>
            <p:ph idx="1" type="subTitle"/>
          </p:nvPr>
        </p:nvSpPr>
        <p:spPr>
          <a:xfrm>
            <a:off x="990600" y="3200400"/>
            <a:ext cx="7239000" cy="22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99"/>
              </a:buClr>
              <a:buSzPct val="25000"/>
              <a:buFont typeface="Arial"/>
              <a:buNone/>
            </a:pPr>
            <a:r>
              <a:rPr b="0" i="0" lang="en-US" sz="3600" u="none" cap="none" strike="noStrike">
                <a:solidFill>
                  <a:srgbClr val="000099"/>
                </a:solidFill>
                <a:latin typeface="Arial"/>
                <a:ea typeface="Arial"/>
                <a:cs typeface="Arial"/>
                <a:sym typeface="Arial"/>
              </a:rPr>
              <a:t>Chapter 4</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31" name="Shape 231"/>
        <p:cNvGrpSpPr/>
        <p:nvPr/>
      </p:nvGrpSpPr>
      <p:grpSpPr>
        <a:xfrm>
          <a:off x="0" y="0"/>
          <a:ext cx="0" cy="0"/>
          <a:chOff x="0" y="0"/>
          <a:chExt cx="0" cy="0"/>
        </a:xfrm>
      </p:grpSpPr>
      <p:sp>
        <p:nvSpPr>
          <p:cNvPr id="232" name="Shape 232"/>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33" name="Shape 23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34" name="Shape 23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Summary</a:t>
            </a:r>
          </a:p>
        </p:txBody>
      </p:sp>
      <p:sp>
        <p:nvSpPr>
          <p:cNvPr id="235" name="Shape 23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Use cases contain all the information needed for process modeling, but are easier for users to comprehend</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Use cases are created in an iterative cycle of steps until they are considered accurate and complete</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0" name="Shape 240"/>
        <p:cNvGrpSpPr/>
        <p:nvPr/>
      </p:nvGrpSpPr>
      <p:grpSpPr>
        <a:xfrm>
          <a:off x="0" y="0"/>
          <a:ext cx="0" cy="0"/>
          <a:chOff x="0" y="0"/>
          <a:chExt cx="0" cy="0"/>
        </a:xfrm>
      </p:grpSpPr>
      <p:sp>
        <p:nvSpPr>
          <p:cNvPr id="241" name="Shape 241"/>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42" name="Shape 24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43" name="Shape 24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0" i="0" lang="en-US" sz="3200" u="none" cap="none" strike="noStrike">
                <a:solidFill>
                  <a:srgbClr val="000099"/>
                </a:solidFill>
                <a:latin typeface="Arial"/>
                <a:ea typeface="Arial"/>
                <a:cs typeface="Arial"/>
                <a:sym typeface="Arial"/>
              </a:rPr>
              <a:t>Copyright © 2009</a:t>
            </a:r>
            <a:br>
              <a:rPr b="0" i="0" lang="en-US" sz="3200" u="none" cap="none" strike="noStrike">
                <a:solidFill>
                  <a:srgbClr val="000099"/>
                </a:solidFill>
                <a:latin typeface="Arial"/>
                <a:ea typeface="Arial"/>
                <a:cs typeface="Arial"/>
                <a:sym typeface="Arial"/>
              </a:rPr>
            </a:br>
            <a:r>
              <a:rPr b="0" i="0" lang="en-US" sz="3200" u="none" cap="none" strike="noStrike">
                <a:solidFill>
                  <a:srgbClr val="000099"/>
                </a:solidFill>
                <a:latin typeface="Arial"/>
                <a:ea typeface="Arial"/>
                <a:cs typeface="Arial"/>
                <a:sym typeface="Arial"/>
              </a:rPr>
              <a:t>John Wiley &amp; Sons, Inc.</a:t>
            </a:r>
          </a:p>
        </p:txBody>
      </p:sp>
      <p:sp>
        <p:nvSpPr>
          <p:cNvPr id="244" name="Shape 24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All rights reserved.  Reproduction or translation of this work beyond that permitted in Section 117 of the 1976 United States Copyright Act without the express written permission of the copyright owner is unlawful. </a:t>
            </a:r>
          </a:p>
          <a:p>
            <a:pPr indent="-342900" lvl="0" marL="34290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Request for further information should be addressed to the Permissions Department, John Wiley &amp; Sons, Inc.  </a:t>
            </a:r>
          </a:p>
          <a:p>
            <a:pPr indent="-342900" lvl="0" marL="34290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The purchaser may make back-up copies for his/her own use only and not for redistribution or resale.  </a:t>
            </a:r>
          </a:p>
          <a:p>
            <a:pPr indent="-342900" lvl="0" marL="34290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The Publisher assumes no responsibility for errors, omissions, or damages, caused by the use of these programs or from the use of the information contained herein.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9" name="Shape 59"/>
        <p:cNvGrpSpPr/>
        <p:nvPr/>
      </p:nvGrpSpPr>
      <p:grpSpPr>
        <a:xfrm>
          <a:off x="0" y="0"/>
          <a:ext cx="0" cy="0"/>
          <a:chOff x="0" y="0"/>
          <a:chExt cx="0" cy="0"/>
        </a:xfrm>
      </p:grpSpPr>
      <p:sp>
        <p:nvSpPr>
          <p:cNvPr id="60" name="Shape 60"/>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61" name="Shape 6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62" name="Shape 6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Key Ideas</a:t>
            </a:r>
          </a:p>
        </p:txBody>
      </p:sp>
      <p:sp>
        <p:nvSpPr>
          <p:cNvPr id="63" name="Shape 6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Use cases are a text-based method of describing and documenting complex processes</a:t>
            </a:r>
          </a:p>
          <a:p>
            <a:pPr indent="-342900" lvl="0" marL="342900" marR="0" rtl="0" algn="l">
              <a:lnSpc>
                <a:spcPct val="8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Use cases add detail to the requirements outlined in the requirement definition</a:t>
            </a:r>
          </a:p>
          <a:p>
            <a:pPr indent="-342900" lvl="0" marL="342900" marR="0" rtl="0" algn="l">
              <a:lnSpc>
                <a:spcPct val="8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Systems analysts work with users to develop use cases</a:t>
            </a:r>
          </a:p>
          <a:p>
            <a:pPr indent="-342900" lvl="0" marL="342900" marR="0" rtl="0" algn="l">
              <a:lnSpc>
                <a:spcPct val="8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Systems analysts develop process and data models later based on the use cases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8" name="Shape 68"/>
        <p:cNvGrpSpPr/>
        <p:nvPr/>
      </p:nvGrpSpPr>
      <p:grpSpPr>
        <a:xfrm>
          <a:off x="0" y="0"/>
          <a:ext cx="0" cy="0"/>
          <a:chOff x="0" y="0"/>
          <a:chExt cx="0" cy="0"/>
        </a:xfrm>
      </p:grpSpPr>
      <p:sp>
        <p:nvSpPr>
          <p:cNvPr id="69" name="Shape 69"/>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Use Cases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3" name="Shape 73"/>
        <p:cNvGrpSpPr/>
        <p:nvPr/>
      </p:nvGrpSpPr>
      <p:grpSpPr>
        <a:xfrm>
          <a:off x="0" y="0"/>
          <a:ext cx="0" cy="0"/>
          <a:chOff x="0" y="0"/>
          <a:chExt cx="0" cy="0"/>
        </a:xfrm>
      </p:grpSpPr>
      <p:sp>
        <p:nvSpPr>
          <p:cNvPr id="74" name="Shape 74"/>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75" name="Shape 7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76" name="Shape 7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Roles of Use Cases</a:t>
            </a:r>
          </a:p>
        </p:txBody>
      </p:sp>
      <p:sp>
        <p:nvSpPr>
          <p:cNvPr id="77" name="Shape 7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A </a:t>
            </a:r>
            <a:r>
              <a:rPr b="1" i="1" lang="en-US" sz="3200" u="none" cap="none" strike="noStrike">
                <a:solidFill>
                  <a:srgbClr val="3399FF"/>
                </a:solidFill>
                <a:latin typeface="Arial"/>
                <a:ea typeface="Arial"/>
                <a:cs typeface="Arial"/>
                <a:sym typeface="Arial"/>
              </a:rPr>
              <a:t>use case</a:t>
            </a:r>
            <a:r>
              <a:rPr b="0" i="0" lang="en-US" sz="3200" u="none" cap="none" strike="noStrike">
                <a:solidFill>
                  <a:srgbClr val="000099"/>
                </a:solidFill>
                <a:latin typeface="Arial"/>
                <a:ea typeface="Arial"/>
                <a:cs typeface="Arial"/>
                <a:sym typeface="Arial"/>
              </a:rPr>
              <a:t> is a set of activities that produce some output result</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Describes how the system reacts to an </a:t>
            </a:r>
            <a:r>
              <a:rPr b="1" i="0" lang="en-US" sz="3200" u="none" cap="none" strike="noStrike">
                <a:solidFill>
                  <a:srgbClr val="3399FF"/>
                </a:solidFill>
                <a:latin typeface="Arial"/>
                <a:ea typeface="Arial"/>
                <a:cs typeface="Arial"/>
                <a:sym typeface="Arial"/>
              </a:rPr>
              <a:t>event</a:t>
            </a:r>
            <a:r>
              <a:rPr b="0" i="0" lang="en-US" sz="3200" u="none" cap="none" strike="noStrike">
                <a:solidFill>
                  <a:srgbClr val="000099"/>
                </a:solidFill>
                <a:latin typeface="Arial"/>
                <a:ea typeface="Arial"/>
                <a:cs typeface="Arial"/>
                <a:sym typeface="Arial"/>
              </a:rPr>
              <a:t> that </a:t>
            </a:r>
            <a:r>
              <a:rPr b="1" i="0" lang="en-US" sz="3200" u="none" cap="none" strike="noStrike">
                <a:solidFill>
                  <a:srgbClr val="3399FF"/>
                </a:solidFill>
                <a:latin typeface="Arial"/>
                <a:ea typeface="Arial"/>
                <a:cs typeface="Arial"/>
                <a:sym typeface="Arial"/>
              </a:rPr>
              <a:t>triggers</a:t>
            </a:r>
            <a:r>
              <a:rPr b="0" i="0" lang="en-US" sz="3200" u="none" cap="none" strike="noStrike">
                <a:solidFill>
                  <a:srgbClr val="000099"/>
                </a:solidFill>
                <a:latin typeface="Arial"/>
                <a:ea typeface="Arial"/>
                <a:cs typeface="Arial"/>
                <a:sym typeface="Arial"/>
              </a:rPr>
              <a:t> the system</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Trigger -- event that causes the use case to be executed</a:t>
            </a:r>
          </a:p>
          <a:p>
            <a:pPr indent="-342900" lvl="0" marL="342900" marR="0" rtl="0" algn="l">
              <a:lnSpc>
                <a:spcPct val="90000"/>
              </a:lnSpc>
              <a:spcBef>
                <a:spcPts val="640"/>
              </a:spcBef>
              <a:spcAft>
                <a:spcPts val="0"/>
              </a:spcAft>
              <a:buClr>
                <a:srgbClr val="3399FF"/>
              </a:buClr>
              <a:buSzPct val="100000"/>
              <a:buFont typeface="Arial"/>
              <a:buChar char="•"/>
            </a:pPr>
            <a:r>
              <a:rPr b="1" i="0" lang="en-US" sz="3200" u="none" cap="none" strike="noStrike">
                <a:solidFill>
                  <a:srgbClr val="3399FF"/>
                </a:solidFill>
                <a:latin typeface="Arial"/>
                <a:ea typeface="Arial"/>
                <a:cs typeface="Arial"/>
                <a:sym typeface="Arial"/>
              </a:rPr>
              <a:t>Event-driven modeling</a:t>
            </a:r>
            <a:r>
              <a:rPr b="0" i="0" lang="en-US" sz="3200" u="none" cap="none" strike="noStrike">
                <a:solidFill>
                  <a:srgbClr val="000099"/>
                </a:solidFill>
                <a:latin typeface="Arial"/>
                <a:ea typeface="Arial"/>
                <a:cs typeface="Arial"/>
                <a:sym typeface="Arial"/>
              </a:rPr>
              <a:t> – everything in the system is a response to some triggering event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1" name="Shape 81"/>
        <p:cNvGrpSpPr/>
        <p:nvPr/>
      </p:nvGrpSpPr>
      <p:grpSpPr>
        <a:xfrm>
          <a:off x="0" y="0"/>
          <a:ext cx="0" cy="0"/>
          <a:chOff x="0" y="0"/>
          <a:chExt cx="0" cy="0"/>
        </a:xfrm>
      </p:grpSpPr>
      <p:sp>
        <p:nvSpPr>
          <p:cNvPr id="82" name="Shape 82"/>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83" name="Shape 8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84" name="Shape 8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Role of Use Cases</a:t>
            </a:r>
          </a:p>
        </p:txBody>
      </p:sp>
      <p:sp>
        <p:nvSpPr>
          <p:cNvPr id="85" name="Shape 8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All possible responses to the event are documented </a:t>
            </a:r>
          </a:p>
          <a:p>
            <a:pPr indent="-342900" lvl="0" marL="34290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Use cases are helpful when the situation is complicated</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9" name="Shape 89"/>
        <p:cNvGrpSpPr/>
        <p:nvPr/>
      </p:nvGrpSpPr>
      <p:grpSpPr>
        <a:xfrm>
          <a:off x="0" y="0"/>
          <a:ext cx="0" cy="0"/>
          <a:chOff x="0" y="0"/>
          <a:chExt cx="0" cy="0"/>
        </a:xfrm>
      </p:grpSpPr>
      <p:sp>
        <p:nvSpPr>
          <p:cNvPr id="90" name="Shape 90"/>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91" name="Shape 9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92" name="Shape 9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Elements of a Use Case</a:t>
            </a:r>
          </a:p>
        </p:txBody>
      </p:sp>
      <p:sp>
        <p:nvSpPr>
          <p:cNvPr id="93" name="Shape 9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Basic information</a:t>
            </a:r>
          </a:p>
          <a:p>
            <a:pPr indent="-285750" lvl="1" marL="74295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Name, number and brief description</a:t>
            </a:r>
          </a:p>
          <a:p>
            <a:pPr indent="-285750" lvl="1" marL="74295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Trigger – event that causes the use case to being</a:t>
            </a:r>
          </a:p>
          <a:p>
            <a:pPr indent="-228600" lvl="2" marL="1143000" marR="0" rtl="0" algn="l">
              <a:lnSpc>
                <a:spcPct val="90000"/>
              </a:lnSpc>
              <a:spcBef>
                <a:spcPts val="400"/>
              </a:spcBef>
              <a:spcAft>
                <a:spcPts val="0"/>
              </a:spcAft>
              <a:buClr>
                <a:srgbClr val="000099"/>
              </a:buClr>
              <a:buSzPct val="100000"/>
              <a:buFont typeface="Arial"/>
              <a:buChar char="•"/>
            </a:pPr>
            <a:r>
              <a:rPr b="0" i="0" lang="en-US" sz="2000" u="none" cap="none" strike="noStrike">
                <a:solidFill>
                  <a:srgbClr val="000099"/>
                </a:solidFill>
                <a:latin typeface="Arial"/>
                <a:ea typeface="Arial"/>
                <a:cs typeface="Arial"/>
                <a:sym typeface="Arial"/>
              </a:rPr>
              <a:t>External trigger – some from outside the system</a:t>
            </a:r>
          </a:p>
          <a:p>
            <a:pPr indent="-228600" lvl="2" marL="1143000" marR="0" rtl="0" algn="l">
              <a:lnSpc>
                <a:spcPct val="90000"/>
              </a:lnSpc>
              <a:spcBef>
                <a:spcPts val="400"/>
              </a:spcBef>
              <a:spcAft>
                <a:spcPts val="0"/>
              </a:spcAft>
              <a:buClr>
                <a:srgbClr val="000099"/>
              </a:buClr>
              <a:buSzPct val="100000"/>
              <a:buFont typeface="Arial"/>
              <a:buChar char="•"/>
            </a:pPr>
            <a:r>
              <a:rPr b="0" i="0" lang="en-US" sz="2000" u="none" cap="none" strike="noStrike">
                <a:solidFill>
                  <a:srgbClr val="000099"/>
                </a:solidFill>
                <a:latin typeface="Arial"/>
                <a:ea typeface="Arial"/>
                <a:cs typeface="Arial"/>
                <a:sym typeface="Arial"/>
              </a:rPr>
              <a:t>Temporal triggers – time-based occurrences</a:t>
            </a:r>
          </a:p>
          <a:p>
            <a:pPr indent="-285750" lvl="1" marL="74295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Viewpoint of the use cases should be consistent</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Major inputs and outputs</a:t>
            </a:r>
          </a:p>
          <a:p>
            <a:pPr indent="-285750" lvl="1" marL="74295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Sources and destinations</a:t>
            </a:r>
          </a:p>
          <a:p>
            <a:pPr indent="-285750" lvl="1" marL="74295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Goal is to be all inclusive</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Details</a:t>
            </a:r>
          </a:p>
          <a:p>
            <a:pPr indent="-285750" lvl="1" marL="74295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Steps performed and the data inputs and outputs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7" name="Shape 97"/>
        <p:cNvGrpSpPr/>
        <p:nvPr/>
      </p:nvGrpSpPr>
      <p:grpSpPr>
        <a:xfrm>
          <a:off x="0" y="0"/>
          <a:ext cx="0" cy="0"/>
          <a:chOff x="0" y="0"/>
          <a:chExt cx="0" cy="0"/>
        </a:xfrm>
      </p:grpSpPr>
      <p:sp>
        <p:nvSpPr>
          <p:cNvPr id="98" name="Shape 98"/>
          <p:cNvSpPr txBox="1"/>
          <p:nvPr>
            <p:ph idx="11" type="ftr"/>
          </p:nvPr>
        </p:nvSpPr>
        <p:spPr>
          <a:xfrm>
            <a:off x="1752600" y="6248400"/>
            <a:ext cx="6476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99" name="Shape 9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Sample Use Case</a:t>
            </a:r>
          </a:p>
        </p:txBody>
      </p:sp>
      <p:sp>
        <p:nvSpPr>
          <p:cNvPr id="100" name="Shape 100"/>
          <p:cNvSpPr txBox="1"/>
          <p:nvPr/>
        </p:nvSpPr>
        <p:spPr>
          <a:xfrm>
            <a:off x="1431925" y="28527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101" name="Shape 101"/>
          <p:cNvPicPr preferRelativeResize="0"/>
          <p:nvPr/>
        </p:nvPicPr>
        <p:blipFill rotWithShape="1">
          <a:blip r:embed="rId3">
            <a:alphaModFix/>
          </a:blip>
          <a:srcRect b="12901" l="16215" r="10810" t="10752"/>
          <a:stretch/>
        </p:blipFill>
        <p:spPr>
          <a:xfrm>
            <a:off x="457200" y="1676400"/>
            <a:ext cx="8305799" cy="4572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6" name="Shape 106"/>
        <p:cNvGrpSpPr/>
        <p:nvPr/>
      </p:nvGrpSpPr>
      <p:grpSpPr>
        <a:xfrm>
          <a:off x="0" y="0"/>
          <a:ext cx="0" cy="0"/>
          <a:chOff x="0" y="0"/>
          <a:chExt cx="0" cy="0"/>
        </a:xfrm>
      </p:grpSpPr>
      <p:sp>
        <p:nvSpPr>
          <p:cNvPr id="107" name="Shape 107"/>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Building Use Cases</a:t>
            </a:r>
          </a:p>
        </p:txBody>
      </p:sp>
    </p:spTree>
  </p:cSld>
  <p:clrMapOvr>
    <a:masterClrMapping/>
  </p:clrMapOvr>
</p:sld>
</file>

<file path=ppt/theme/theme1.xml><?xml version="1.0" encoding="utf-8"?>
<a:theme xmlns:a="http://schemas.openxmlformats.org/drawingml/2006/main" xmlns:r="http://schemas.openxmlformats.org/officeDocument/2006/relationships" name="Dennis PPT">
  <a:themeElements>
    <a:clrScheme name="Dennis PPT 1">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default">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themeOverride>
</file>