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9.xml"/>
  <Override ContentType="application/vnd.openxmlformats-officedocument.presentationml.slideMaster+xml" PartName="/ppt/slideMasters/slideMaster11.xml"/>
  <Override ContentType="application/vnd.openxmlformats-officedocument.presentationml.slideMaster+xml" PartName="/ppt/slideMasters/slideMaster13.xml"/>
  <Override ContentType="application/vnd.openxmlformats-officedocument.presentationml.slideMaster+xml" PartName="/ppt/slideMasters/slideMaster10.xml"/>
  <Override ContentType="application/vnd.openxmlformats-officedocument.presentationml.slideMaster+xml" PartName="/ppt/slideMasters/slideMaster1.xml"/>
  <Override ContentType="application/vnd.openxmlformats-officedocument.presentationml.slideMaster+xml" PartName="/ppt/slideMasters/slideMaster7.xml"/>
  <Override ContentType="application/vnd.openxmlformats-officedocument.presentationml.slideMaster+xml" PartName="/ppt/slideMasters/slideMaster5.xml"/>
  <Override ContentType="application/vnd.openxmlformats-officedocument.presentationml.slideMaster+xml" PartName="/ppt/slideMasters/slideMaster8.xml"/>
  <Override ContentType="application/vnd.openxmlformats-officedocument.presentationml.slideMaster+xml" PartName="/ppt/slideMasters/slideMaster3.xml"/>
  <Override ContentType="application/vnd.openxmlformats-officedocument.presentationml.slideMaster+xml" PartName="/ppt/slideMasters/slideMaster12.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14.xml"/>
  <Override ContentType="application/vnd.openxmlformats-officedocument.theme+xml" PartName="/ppt/theme/theme6.xml"/>
  <Override ContentType="application/vnd.openxmlformats-officedocument.theme+xml" PartName="/ppt/theme/theme3.xml"/>
  <Override ContentType="application/vnd.openxmlformats-officedocument.theme+xml" PartName="/ppt/theme/theme11.xml"/>
  <Override ContentType="application/vnd.openxmlformats-officedocument.theme+xml" PartName="/ppt/theme/theme5.xml"/>
  <Override ContentType="application/vnd.openxmlformats-officedocument.theme+xml" PartName="/ppt/theme/theme9.xml"/>
  <Override ContentType="application/vnd.openxmlformats-officedocument.theme+xml" PartName="/ppt/theme/theme13.xml"/>
  <Override ContentType="application/vnd.openxmlformats-officedocument.theme+xml" PartName="/ppt/theme/theme7.xml"/>
  <Override ContentType="application/vnd.openxmlformats-officedocument.theme+xml" PartName="/ppt/theme/theme2.xml"/>
  <Override ContentType="application/vnd.openxmlformats-officedocument.theme+xml" PartName="/ppt/theme/theme4.xml"/>
  <Override ContentType="application/vnd.openxmlformats-officedocument.theme+xml" PartName="/ppt/theme/theme8.xml"/>
  <Override ContentType="application/vnd.openxmlformats-officedocument.theme+xml" PartName="/ppt/theme/theme10.xml"/>
  <Override ContentType="application/vnd.openxmlformats-officedocument.theme+xml" PartName="/ppt/theme/theme1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60" r:id="rId3"/>
    <p:sldMasterId id="2147483661" r:id="rId4"/>
    <p:sldMasterId id="2147483662" r:id="rId5"/>
    <p:sldMasterId id="2147483663" r:id="rId6"/>
    <p:sldMasterId id="2147483664" r:id="rId7"/>
    <p:sldMasterId id="2147483665" r:id="rId8"/>
    <p:sldMasterId id="2147483666" r:id="rId9"/>
    <p:sldMasterId id="2147483667" r:id="rId10"/>
    <p:sldMasterId id="2147483668" r:id="rId11"/>
    <p:sldMasterId id="2147483669" r:id="rId12"/>
    <p:sldMasterId id="2147483670" r:id="rId13"/>
    <p:sldMasterId id="2147483671" r:id="rId14"/>
    <p:sldMasterId id="2147483672" r:id="rId15"/>
  </p:sldMasterIdLst>
  <p:notesMasterIdLst>
    <p:notesMasterId r:id="rId16"/>
  </p:notesMasterIdLst>
  <p:sldIdLst>
    <p:sldId id="256" r:id="rId17"/>
    <p:sldId id="257" r:id="rId18"/>
    <p:sldId id="258" r:id="rId19"/>
    <p:sldId id="259" r:id="rId20"/>
    <p:sldId id="260" r:id="rId21"/>
    <p:sldId id="261" r:id="rId22"/>
    <p:sldId id="262" r:id="rId23"/>
    <p:sldId id="263" r:id="rId24"/>
    <p:sldId id="264" r:id="rId25"/>
    <p:sldId id="265" r:id="rId26"/>
    <p:sldId id="266" r:id="rId27"/>
    <p:sldId id="267" r:id="rId28"/>
    <p:sldId id="268" r:id="rId29"/>
    <p:sldId id="269" r:id="rId30"/>
    <p:sldId id="270" r:id="rId31"/>
    <p:sldId id="271" r:id="rId32"/>
    <p:sldId id="272" r:id="rId33"/>
    <p:sldId id="273" r:id="rId34"/>
    <p:sldId id="274" r:id="rId35"/>
    <p:sldId id="275" r:id="rId36"/>
    <p:sldId id="276" r:id="rId37"/>
    <p:sldId id="277" r:id="rId38"/>
    <p:sldId id="278" r:id="rId39"/>
    <p:sldId id="279" r:id="rId40"/>
    <p:sldId id="280" r:id="rId41"/>
    <p:sldId id="281" r:id="rId42"/>
    <p:sldId id="282" r:id="rId43"/>
    <p:sldId id="283" r:id="rId44"/>
    <p:sldId id="284" r:id="rId45"/>
    <p:sldId id="285" r:id="rId46"/>
    <p:sldId id="286" r:id="rId47"/>
    <p:sldId id="287" r:id="rId48"/>
    <p:sldId id="288" r:id="rId49"/>
    <p:sldId id="289" r:id="rId50"/>
    <p:sldId id="290" r:id="rId51"/>
    <p:sldId id="291" r:id="rId52"/>
    <p:sldId id="292" r:id="rId53"/>
    <p:sldId id="293" r:id="rId54"/>
    <p:sldId id="294" r:id="rId55"/>
    <p:sldId id="295" r:id="rId56"/>
    <p:sldId id="296" r:id="rId57"/>
    <p:sldId id="297" r:id="rId58"/>
  </p:sldIdLst>
  <p:sldSz cy="68580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24.xml"/><Relationship Id="rId42" Type="http://schemas.openxmlformats.org/officeDocument/2006/relationships/slide" Target="slides/slide26.xml"/><Relationship Id="rId41" Type="http://schemas.openxmlformats.org/officeDocument/2006/relationships/slide" Target="slides/slide25.xml"/><Relationship Id="rId44" Type="http://schemas.openxmlformats.org/officeDocument/2006/relationships/slide" Target="slides/slide28.xml"/><Relationship Id="rId43" Type="http://schemas.openxmlformats.org/officeDocument/2006/relationships/slide" Target="slides/slide27.xml"/><Relationship Id="rId46" Type="http://schemas.openxmlformats.org/officeDocument/2006/relationships/slide" Target="slides/slide30.xml"/><Relationship Id="rId45" Type="http://schemas.openxmlformats.org/officeDocument/2006/relationships/slide" Target="slides/slide29.xml"/><Relationship Id="rId1" Type="http://schemas.openxmlformats.org/officeDocument/2006/relationships/theme" Target="theme/theme7.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Master" Target="slideMasters/slideMaster7.xml"/><Relationship Id="rId48" Type="http://schemas.openxmlformats.org/officeDocument/2006/relationships/slide" Target="slides/slide32.xml"/><Relationship Id="rId47" Type="http://schemas.openxmlformats.org/officeDocument/2006/relationships/slide" Target="slides/slide31.xml"/><Relationship Id="rId49" Type="http://schemas.openxmlformats.org/officeDocument/2006/relationships/slide" Target="slides/slide33.xml"/><Relationship Id="rId5" Type="http://schemas.openxmlformats.org/officeDocument/2006/relationships/slideMaster" Target="slideMasters/slideMaster3.xml"/><Relationship Id="rId6" Type="http://schemas.openxmlformats.org/officeDocument/2006/relationships/slideMaster" Target="slideMasters/slideMaster4.xml"/><Relationship Id="rId7" Type="http://schemas.openxmlformats.org/officeDocument/2006/relationships/slideMaster" Target="slideMasters/slideMaster5.xml"/><Relationship Id="rId8" Type="http://schemas.openxmlformats.org/officeDocument/2006/relationships/slideMaster" Target="slideMasters/slideMaster6.xml"/><Relationship Id="rId31" Type="http://schemas.openxmlformats.org/officeDocument/2006/relationships/slide" Target="slides/slide15.xml"/><Relationship Id="rId30" Type="http://schemas.openxmlformats.org/officeDocument/2006/relationships/slide" Target="slides/slide14.xml"/><Relationship Id="rId33" Type="http://schemas.openxmlformats.org/officeDocument/2006/relationships/slide" Target="slides/slide17.xml"/><Relationship Id="rId32" Type="http://schemas.openxmlformats.org/officeDocument/2006/relationships/slide" Target="slides/slide16.xml"/><Relationship Id="rId35" Type="http://schemas.openxmlformats.org/officeDocument/2006/relationships/slide" Target="slides/slide19.xml"/><Relationship Id="rId34" Type="http://schemas.openxmlformats.org/officeDocument/2006/relationships/slide" Target="slides/slide18.xml"/><Relationship Id="rId37" Type="http://schemas.openxmlformats.org/officeDocument/2006/relationships/slide" Target="slides/slide21.xml"/><Relationship Id="rId36" Type="http://schemas.openxmlformats.org/officeDocument/2006/relationships/slide" Target="slides/slide20.xml"/><Relationship Id="rId39" Type="http://schemas.openxmlformats.org/officeDocument/2006/relationships/slide" Target="slides/slide23.xml"/><Relationship Id="rId38" Type="http://schemas.openxmlformats.org/officeDocument/2006/relationships/slide" Target="slides/slide22.xml"/><Relationship Id="rId20" Type="http://schemas.openxmlformats.org/officeDocument/2006/relationships/slide" Target="slides/slide4.xml"/><Relationship Id="rId22" Type="http://schemas.openxmlformats.org/officeDocument/2006/relationships/slide" Target="slides/slide6.xml"/><Relationship Id="rId21" Type="http://schemas.openxmlformats.org/officeDocument/2006/relationships/slide" Target="slides/slide5.xml"/><Relationship Id="rId24" Type="http://schemas.openxmlformats.org/officeDocument/2006/relationships/slide" Target="slides/slide8.xml"/><Relationship Id="rId23" Type="http://schemas.openxmlformats.org/officeDocument/2006/relationships/slide" Target="slides/slide7.xml"/><Relationship Id="rId26" Type="http://schemas.openxmlformats.org/officeDocument/2006/relationships/slide" Target="slides/slide10.xml"/><Relationship Id="rId25" Type="http://schemas.openxmlformats.org/officeDocument/2006/relationships/slide" Target="slides/slide9.xml"/><Relationship Id="rId28" Type="http://schemas.openxmlformats.org/officeDocument/2006/relationships/slide" Target="slides/slide12.xml"/><Relationship Id="rId27" Type="http://schemas.openxmlformats.org/officeDocument/2006/relationships/slide" Target="slides/slide11.xml"/><Relationship Id="rId29" Type="http://schemas.openxmlformats.org/officeDocument/2006/relationships/slide" Target="slides/slide13.xml"/><Relationship Id="rId51" Type="http://schemas.openxmlformats.org/officeDocument/2006/relationships/slide" Target="slides/slide35.xml"/><Relationship Id="rId50" Type="http://schemas.openxmlformats.org/officeDocument/2006/relationships/slide" Target="slides/slide34.xml"/><Relationship Id="rId53" Type="http://schemas.openxmlformats.org/officeDocument/2006/relationships/slide" Target="slides/slide37.xml"/><Relationship Id="rId52" Type="http://schemas.openxmlformats.org/officeDocument/2006/relationships/slide" Target="slides/slide36.xml"/><Relationship Id="rId11" Type="http://schemas.openxmlformats.org/officeDocument/2006/relationships/slideMaster" Target="slideMasters/slideMaster9.xml"/><Relationship Id="rId55" Type="http://schemas.openxmlformats.org/officeDocument/2006/relationships/slide" Target="slides/slide39.xml"/><Relationship Id="rId10" Type="http://schemas.openxmlformats.org/officeDocument/2006/relationships/slideMaster" Target="slideMasters/slideMaster8.xml"/><Relationship Id="rId54" Type="http://schemas.openxmlformats.org/officeDocument/2006/relationships/slide" Target="slides/slide38.xml"/><Relationship Id="rId13" Type="http://schemas.openxmlformats.org/officeDocument/2006/relationships/slideMaster" Target="slideMasters/slideMaster11.xml"/><Relationship Id="rId57" Type="http://schemas.openxmlformats.org/officeDocument/2006/relationships/slide" Target="slides/slide41.xml"/><Relationship Id="rId12" Type="http://schemas.openxmlformats.org/officeDocument/2006/relationships/slideMaster" Target="slideMasters/slideMaster10.xml"/><Relationship Id="rId56" Type="http://schemas.openxmlformats.org/officeDocument/2006/relationships/slide" Target="slides/slide40.xml"/><Relationship Id="rId15" Type="http://schemas.openxmlformats.org/officeDocument/2006/relationships/slideMaster" Target="slideMasters/slideMaster13.xml"/><Relationship Id="rId14" Type="http://schemas.openxmlformats.org/officeDocument/2006/relationships/slideMaster" Target="slideMasters/slideMaster12.xml"/><Relationship Id="rId58" Type="http://schemas.openxmlformats.org/officeDocument/2006/relationships/slide" Target="slides/slide42.xml"/><Relationship Id="rId17" Type="http://schemas.openxmlformats.org/officeDocument/2006/relationships/slide" Target="slides/slide1.xml"/><Relationship Id="rId16" Type="http://schemas.openxmlformats.org/officeDocument/2006/relationships/notesMaster" Target="notesMasters/notesMaster1.xml"/><Relationship Id="rId19" Type="http://schemas.openxmlformats.org/officeDocument/2006/relationships/slide" Target="slides/slide3.xml"/><Relationship Id="rId1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3038475" cy="465137"/>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971925" y="0"/>
            <a:ext cx="3038475" cy="465137"/>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935037" y="4416425"/>
            <a:ext cx="5140324" cy="4183061"/>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831261"/>
            <a:ext cx="3038475" cy="465137"/>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971925" y="8831261"/>
            <a:ext cx="3038475" cy="465137"/>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9" name="Shape 179"/>
        <p:cNvGrpSpPr/>
        <p:nvPr/>
      </p:nvGrpSpPr>
      <p:grpSpPr>
        <a:xfrm>
          <a:off x="0" y="0"/>
          <a:ext cx="0" cy="0"/>
          <a:chOff x="0" y="0"/>
          <a:chExt cx="0" cy="0"/>
        </a:xfrm>
      </p:grpSpPr>
      <p:sp>
        <p:nvSpPr>
          <p:cNvPr id="180" name="Shape 180"/>
          <p:cNvSpPr txBox="1"/>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Font typeface="Arial"/>
              <a:buNone/>
            </a:pPr>
            <a:r>
              <a:rPr b="0" i="0" lang="en-US" sz="1200" u="none" cap="none" strike="noStrike"/>
              <a:t>*</a:t>
            </a:r>
          </a:p>
        </p:txBody>
      </p:sp>
      <p:sp>
        <p:nvSpPr>
          <p:cNvPr id="181" name="Shape 18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noFill/>
          <a:ln>
            <a:noFill/>
          </a:ln>
        </p:spPr>
      </p:sp>
      <p:sp>
        <p:nvSpPr>
          <p:cNvPr id="182" name="Shape 182"/>
          <p:cNvSpPr txBox="1"/>
          <p:nvPr>
            <p:ph idx="1" type="body"/>
          </p:nvPr>
        </p:nvSpPr>
        <p:spPr>
          <a:xfrm>
            <a:off x="935037" y="4416425"/>
            <a:ext cx="5140324" cy="4183061"/>
          </a:xfrm>
          <a:prstGeom prst="rect">
            <a:avLst/>
          </a:prstGeom>
          <a:noFill/>
          <a:ln>
            <a:noFill/>
          </a:ln>
        </p:spPr>
        <p:txBody>
          <a:bodyPr anchorCtr="0" anchor="t" bIns="46575" lIns="93175" rIns="93175" tIns="4657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9" name="Shape 249"/>
        <p:cNvGrpSpPr/>
        <p:nvPr/>
      </p:nvGrpSpPr>
      <p:grpSpPr>
        <a:xfrm>
          <a:off x="0" y="0"/>
          <a:ext cx="0" cy="0"/>
          <a:chOff x="0" y="0"/>
          <a:chExt cx="0" cy="0"/>
        </a:xfrm>
      </p:grpSpPr>
      <p:sp>
        <p:nvSpPr>
          <p:cNvPr id="250" name="Shape 250"/>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51" name="Shape 25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7" name="Shape 257"/>
        <p:cNvGrpSpPr/>
        <p:nvPr/>
      </p:nvGrpSpPr>
      <p:grpSpPr>
        <a:xfrm>
          <a:off x="0" y="0"/>
          <a:ext cx="0" cy="0"/>
          <a:chOff x="0" y="0"/>
          <a:chExt cx="0" cy="0"/>
        </a:xfrm>
      </p:grpSpPr>
      <p:sp>
        <p:nvSpPr>
          <p:cNvPr id="258" name="Shape 25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59" name="Shape 25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5" name="Shape 265"/>
        <p:cNvGrpSpPr/>
        <p:nvPr/>
      </p:nvGrpSpPr>
      <p:grpSpPr>
        <a:xfrm>
          <a:off x="0" y="0"/>
          <a:ext cx="0" cy="0"/>
          <a:chOff x="0" y="0"/>
          <a:chExt cx="0" cy="0"/>
        </a:xfrm>
      </p:grpSpPr>
      <p:sp>
        <p:nvSpPr>
          <p:cNvPr id="266" name="Shape 266"/>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67" name="Shape 26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3" name="Shape 273"/>
        <p:cNvGrpSpPr/>
        <p:nvPr/>
      </p:nvGrpSpPr>
      <p:grpSpPr>
        <a:xfrm>
          <a:off x="0" y="0"/>
          <a:ext cx="0" cy="0"/>
          <a:chOff x="0" y="0"/>
          <a:chExt cx="0" cy="0"/>
        </a:xfrm>
      </p:grpSpPr>
      <p:sp>
        <p:nvSpPr>
          <p:cNvPr id="274" name="Shape 274"/>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75" name="Shape 27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1" name="Shape 281"/>
        <p:cNvGrpSpPr/>
        <p:nvPr/>
      </p:nvGrpSpPr>
      <p:grpSpPr>
        <a:xfrm>
          <a:off x="0" y="0"/>
          <a:ext cx="0" cy="0"/>
          <a:chOff x="0" y="0"/>
          <a:chExt cx="0" cy="0"/>
        </a:xfrm>
      </p:grpSpPr>
      <p:sp>
        <p:nvSpPr>
          <p:cNvPr id="282" name="Shape 28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83" name="Shape 28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9" name="Shape 289"/>
        <p:cNvGrpSpPr/>
        <p:nvPr/>
      </p:nvGrpSpPr>
      <p:grpSpPr>
        <a:xfrm>
          <a:off x="0" y="0"/>
          <a:ext cx="0" cy="0"/>
          <a:chOff x="0" y="0"/>
          <a:chExt cx="0" cy="0"/>
        </a:xfrm>
      </p:grpSpPr>
      <p:sp>
        <p:nvSpPr>
          <p:cNvPr id="290" name="Shape 290"/>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91" name="Shape 29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7" name="Shape 297"/>
        <p:cNvGrpSpPr/>
        <p:nvPr/>
      </p:nvGrpSpPr>
      <p:grpSpPr>
        <a:xfrm>
          <a:off x="0" y="0"/>
          <a:ext cx="0" cy="0"/>
          <a:chOff x="0" y="0"/>
          <a:chExt cx="0" cy="0"/>
        </a:xfrm>
      </p:grpSpPr>
      <p:sp>
        <p:nvSpPr>
          <p:cNvPr id="298" name="Shape 29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99" name="Shape 29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4" name="Shape 304"/>
        <p:cNvGrpSpPr/>
        <p:nvPr/>
      </p:nvGrpSpPr>
      <p:grpSpPr>
        <a:xfrm>
          <a:off x="0" y="0"/>
          <a:ext cx="0" cy="0"/>
          <a:chOff x="0" y="0"/>
          <a:chExt cx="0" cy="0"/>
        </a:xfrm>
      </p:grpSpPr>
      <p:sp>
        <p:nvSpPr>
          <p:cNvPr id="305" name="Shape 305"/>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06" name="Shape 30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2" name="Shape 312"/>
        <p:cNvGrpSpPr/>
        <p:nvPr/>
      </p:nvGrpSpPr>
      <p:grpSpPr>
        <a:xfrm>
          <a:off x="0" y="0"/>
          <a:ext cx="0" cy="0"/>
          <a:chOff x="0" y="0"/>
          <a:chExt cx="0" cy="0"/>
        </a:xfrm>
      </p:grpSpPr>
      <p:sp>
        <p:nvSpPr>
          <p:cNvPr id="313" name="Shape 313"/>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14" name="Shape 31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0" name="Shape 320"/>
        <p:cNvGrpSpPr/>
        <p:nvPr/>
      </p:nvGrpSpPr>
      <p:grpSpPr>
        <a:xfrm>
          <a:off x="0" y="0"/>
          <a:ext cx="0" cy="0"/>
          <a:chOff x="0" y="0"/>
          <a:chExt cx="0" cy="0"/>
        </a:xfrm>
      </p:grpSpPr>
      <p:sp>
        <p:nvSpPr>
          <p:cNvPr id="321" name="Shape 321"/>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22" name="Shape 32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90" name="Shape 19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7" name="Shape 327"/>
        <p:cNvGrpSpPr/>
        <p:nvPr/>
      </p:nvGrpSpPr>
      <p:grpSpPr>
        <a:xfrm>
          <a:off x="0" y="0"/>
          <a:ext cx="0" cy="0"/>
          <a:chOff x="0" y="0"/>
          <a:chExt cx="0" cy="0"/>
        </a:xfrm>
      </p:grpSpPr>
      <p:sp>
        <p:nvSpPr>
          <p:cNvPr id="328" name="Shape 32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29" name="Shape 32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5" name="Shape 335"/>
        <p:cNvGrpSpPr/>
        <p:nvPr/>
      </p:nvGrpSpPr>
      <p:grpSpPr>
        <a:xfrm>
          <a:off x="0" y="0"/>
          <a:ext cx="0" cy="0"/>
          <a:chOff x="0" y="0"/>
          <a:chExt cx="0" cy="0"/>
        </a:xfrm>
      </p:grpSpPr>
      <p:sp>
        <p:nvSpPr>
          <p:cNvPr id="336" name="Shape 336"/>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37" name="Shape 33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3" name="Shape 343"/>
        <p:cNvGrpSpPr/>
        <p:nvPr/>
      </p:nvGrpSpPr>
      <p:grpSpPr>
        <a:xfrm>
          <a:off x="0" y="0"/>
          <a:ext cx="0" cy="0"/>
          <a:chOff x="0" y="0"/>
          <a:chExt cx="0" cy="0"/>
        </a:xfrm>
      </p:grpSpPr>
      <p:sp>
        <p:nvSpPr>
          <p:cNvPr id="344" name="Shape 344"/>
          <p:cNvSpPr txBox="1"/>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Font typeface="Arial"/>
              <a:buNone/>
            </a:pPr>
            <a:r>
              <a:rPr b="0" i="0" lang="en-US" sz="1200" u="none" cap="none" strike="noStrike"/>
              <a:t>*</a:t>
            </a:r>
          </a:p>
        </p:txBody>
      </p:sp>
      <p:sp>
        <p:nvSpPr>
          <p:cNvPr id="345" name="Shape 345"/>
          <p:cNvSpPr/>
          <p:nvPr>
            <p:ph idx="2" type="sldImg"/>
          </p:nvPr>
        </p:nvSpPr>
        <p:spPr>
          <a:xfrm>
            <a:off x="1182687" y="698500"/>
            <a:ext cx="4645024" cy="34829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346" name="Shape 346"/>
          <p:cNvSpPr txBox="1"/>
          <p:nvPr>
            <p:ph idx="1" type="body"/>
          </p:nvPr>
        </p:nvSpPr>
        <p:spPr>
          <a:xfrm>
            <a:off x="935037" y="4416425"/>
            <a:ext cx="5140324" cy="4183061"/>
          </a:xfrm>
          <a:prstGeom prst="rect">
            <a:avLst/>
          </a:prstGeom>
          <a:noFill/>
          <a:ln>
            <a:noFill/>
          </a:ln>
        </p:spPr>
        <p:txBody>
          <a:bodyPr anchorCtr="0" anchor="t" bIns="46900" lIns="93800" rIns="93800" tIns="46900">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9" name="Shape 349"/>
        <p:cNvGrpSpPr/>
        <p:nvPr/>
      </p:nvGrpSpPr>
      <p:grpSpPr>
        <a:xfrm>
          <a:off x="0" y="0"/>
          <a:ext cx="0" cy="0"/>
          <a:chOff x="0" y="0"/>
          <a:chExt cx="0" cy="0"/>
        </a:xfrm>
      </p:grpSpPr>
      <p:sp>
        <p:nvSpPr>
          <p:cNvPr id="350" name="Shape 350"/>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51" name="Shape 35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7" name="Shape 357"/>
        <p:cNvGrpSpPr/>
        <p:nvPr/>
      </p:nvGrpSpPr>
      <p:grpSpPr>
        <a:xfrm>
          <a:off x="0" y="0"/>
          <a:ext cx="0" cy="0"/>
          <a:chOff x="0" y="0"/>
          <a:chExt cx="0" cy="0"/>
        </a:xfrm>
      </p:grpSpPr>
      <p:sp>
        <p:nvSpPr>
          <p:cNvPr id="358" name="Shape 35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59" name="Shape 35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5" name="Shape 365"/>
        <p:cNvGrpSpPr/>
        <p:nvPr/>
      </p:nvGrpSpPr>
      <p:grpSpPr>
        <a:xfrm>
          <a:off x="0" y="0"/>
          <a:ext cx="0" cy="0"/>
          <a:chOff x="0" y="0"/>
          <a:chExt cx="0" cy="0"/>
        </a:xfrm>
      </p:grpSpPr>
      <p:sp>
        <p:nvSpPr>
          <p:cNvPr id="366" name="Shape 366"/>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67" name="Shape 36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3" name="Shape 373"/>
        <p:cNvGrpSpPr/>
        <p:nvPr/>
      </p:nvGrpSpPr>
      <p:grpSpPr>
        <a:xfrm>
          <a:off x="0" y="0"/>
          <a:ext cx="0" cy="0"/>
          <a:chOff x="0" y="0"/>
          <a:chExt cx="0" cy="0"/>
        </a:xfrm>
      </p:grpSpPr>
      <p:sp>
        <p:nvSpPr>
          <p:cNvPr id="374" name="Shape 374"/>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75" name="Shape 37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1" name="Shape 381"/>
        <p:cNvGrpSpPr/>
        <p:nvPr/>
      </p:nvGrpSpPr>
      <p:grpSpPr>
        <a:xfrm>
          <a:off x="0" y="0"/>
          <a:ext cx="0" cy="0"/>
          <a:chOff x="0" y="0"/>
          <a:chExt cx="0" cy="0"/>
        </a:xfrm>
      </p:grpSpPr>
      <p:sp>
        <p:nvSpPr>
          <p:cNvPr id="382" name="Shape 38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83" name="Shape 38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9" name="Shape 389"/>
        <p:cNvGrpSpPr/>
        <p:nvPr/>
      </p:nvGrpSpPr>
      <p:grpSpPr>
        <a:xfrm>
          <a:off x="0" y="0"/>
          <a:ext cx="0" cy="0"/>
          <a:chOff x="0" y="0"/>
          <a:chExt cx="0" cy="0"/>
        </a:xfrm>
      </p:grpSpPr>
      <p:sp>
        <p:nvSpPr>
          <p:cNvPr id="390" name="Shape 390"/>
          <p:cNvSpPr txBox="1"/>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Font typeface="Arial"/>
              <a:buNone/>
            </a:pPr>
            <a:r>
              <a:rPr b="0" i="0" lang="en-US" sz="1200" u="none" cap="none" strike="noStrike"/>
              <a:t>*</a:t>
            </a:r>
          </a:p>
        </p:txBody>
      </p:sp>
      <p:sp>
        <p:nvSpPr>
          <p:cNvPr id="391" name="Shape 391"/>
          <p:cNvSpPr/>
          <p:nvPr>
            <p:ph idx="2" type="sldImg"/>
          </p:nvPr>
        </p:nvSpPr>
        <p:spPr>
          <a:xfrm>
            <a:off x="1182687" y="698500"/>
            <a:ext cx="4645024" cy="34829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392" name="Shape 392"/>
          <p:cNvSpPr txBox="1"/>
          <p:nvPr>
            <p:ph idx="1" type="body"/>
          </p:nvPr>
        </p:nvSpPr>
        <p:spPr>
          <a:xfrm>
            <a:off x="935037" y="4416425"/>
            <a:ext cx="5140324" cy="4183061"/>
          </a:xfrm>
          <a:prstGeom prst="rect">
            <a:avLst/>
          </a:prstGeom>
          <a:noFill/>
          <a:ln>
            <a:noFill/>
          </a:ln>
        </p:spPr>
        <p:txBody>
          <a:bodyPr anchorCtr="0" anchor="t" bIns="46900" lIns="93800" rIns="93800" tIns="46900">
            <a:noAutofit/>
          </a:bodyPr>
          <a:lstStyle/>
          <a:p>
            <a:pPr lvl="0">
              <a:spcBef>
                <a:spcPts val="0"/>
              </a:spcBef>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5" name="Shape 395"/>
        <p:cNvGrpSpPr/>
        <p:nvPr/>
      </p:nvGrpSpPr>
      <p:grpSpPr>
        <a:xfrm>
          <a:off x="0" y="0"/>
          <a:ext cx="0" cy="0"/>
          <a:chOff x="0" y="0"/>
          <a:chExt cx="0" cy="0"/>
        </a:xfrm>
      </p:grpSpPr>
      <p:sp>
        <p:nvSpPr>
          <p:cNvPr id="396" name="Shape 396"/>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397" name="Shape 39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6" name="Shape 196"/>
        <p:cNvGrpSpPr/>
        <p:nvPr/>
      </p:nvGrpSpPr>
      <p:grpSpPr>
        <a:xfrm>
          <a:off x="0" y="0"/>
          <a:ext cx="0" cy="0"/>
          <a:chOff x="0" y="0"/>
          <a:chExt cx="0" cy="0"/>
        </a:xfrm>
      </p:grpSpPr>
      <p:sp>
        <p:nvSpPr>
          <p:cNvPr id="197" name="Shape 197"/>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98" name="Shape 19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2" name="Shape 412"/>
        <p:cNvGrpSpPr/>
        <p:nvPr/>
      </p:nvGrpSpPr>
      <p:grpSpPr>
        <a:xfrm>
          <a:off x="0" y="0"/>
          <a:ext cx="0" cy="0"/>
          <a:chOff x="0" y="0"/>
          <a:chExt cx="0" cy="0"/>
        </a:xfrm>
      </p:grpSpPr>
      <p:sp>
        <p:nvSpPr>
          <p:cNvPr id="413" name="Shape 413"/>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14" name="Shape 41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1" name="Shape 431"/>
        <p:cNvGrpSpPr/>
        <p:nvPr/>
      </p:nvGrpSpPr>
      <p:grpSpPr>
        <a:xfrm>
          <a:off x="0" y="0"/>
          <a:ext cx="0" cy="0"/>
          <a:chOff x="0" y="0"/>
          <a:chExt cx="0" cy="0"/>
        </a:xfrm>
      </p:grpSpPr>
      <p:sp>
        <p:nvSpPr>
          <p:cNvPr id="432" name="Shape 43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33" name="Shape 43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9" name="Shape 439"/>
        <p:cNvGrpSpPr/>
        <p:nvPr/>
      </p:nvGrpSpPr>
      <p:grpSpPr>
        <a:xfrm>
          <a:off x="0" y="0"/>
          <a:ext cx="0" cy="0"/>
          <a:chOff x="0" y="0"/>
          <a:chExt cx="0" cy="0"/>
        </a:xfrm>
      </p:grpSpPr>
      <p:sp>
        <p:nvSpPr>
          <p:cNvPr id="440" name="Shape 440"/>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41" name="Shape 44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7" name="Shape 447"/>
        <p:cNvGrpSpPr/>
        <p:nvPr/>
      </p:nvGrpSpPr>
      <p:grpSpPr>
        <a:xfrm>
          <a:off x="0" y="0"/>
          <a:ext cx="0" cy="0"/>
          <a:chOff x="0" y="0"/>
          <a:chExt cx="0" cy="0"/>
        </a:xfrm>
      </p:grpSpPr>
      <p:sp>
        <p:nvSpPr>
          <p:cNvPr id="448" name="Shape 44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49" name="Shape 44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5" name="Shape 455"/>
        <p:cNvGrpSpPr/>
        <p:nvPr/>
      </p:nvGrpSpPr>
      <p:grpSpPr>
        <a:xfrm>
          <a:off x="0" y="0"/>
          <a:ext cx="0" cy="0"/>
          <a:chOff x="0" y="0"/>
          <a:chExt cx="0" cy="0"/>
        </a:xfrm>
      </p:grpSpPr>
      <p:sp>
        <p:nvSpPr>
          <p:cNvPr id="456" name="Shape 456"/>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57" name="Shape 45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3" name="Shape 463"/>
        <p:cNvGrpSpPr/>
        <p:nvPr/>
      </p:nvGrpSpPr>
      <p:grpSpPr>
        <a:xfrm>
          <a:off x="0" y="0"/>
          <a:ext cx="0" cy="0"/>
          <a:chOff x="0" y="0"/>
          <a:chExt cx="0" cy="0"/>
        </a:xfrm>
      </p:grpSpPr>
      <p:sp>
        <p:nvSpPr>
          <p:cNvPr id="464" name="Shape 464"/>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65" name="Shape 46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1" name="Shape 471"/>
        <p:cNvGrpSpPr/>
        <p:nvPr/>
      </p:nvGrpSpPr>
      <p:grpSpPr>
        <a:xfrm>
          <a:off x="0" y="0"/>
          <a:ext cx="0" cy="0"/>
          <a:chOff x="0" y="0"/>
          <a:chExt cx="0" cy="0"/>
        </a:xfrm>
      </p:grpSpPr>
      <p:sp>
        <p:nvSpPr>
          <p:cNvPr id="472" name="Shape 47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73" name="Shape 47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9" name="Shape 479"/>
        <p:cNvGrpSpPr/>
        <p:nvPr/>
      </p:nvGrpSpPr>
      <p:grpSpPr>
        <a:xfrm>
          <a:off x="0" y="0"/>
          <a:ext cx="0" cy="0"/>
          <a:chOff x="0" y="0"/>
          <a:chExt cx="0" cy="0"/>
        </a:xfrm>
      </p:grpSpPr>
      <p:sp>
        <p:nvSpPr>
          <p:cNvPr id="480" name="Shape 480"/>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81" name="Shape 481"/>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7" name="Shape 487"/>
        <p:cNvGrpSpPr/>
        <p:nvPr/>
      </p:nvGrpSpPr>
      <p:grpSpPr>
        <a:xfrm>
          <a:off x="0" y="0"/>
          <a:ext cx="0" cy="0"/>
          <a:chOff x="0" y="0"/>
          <a:chExt cx="0" cy="0"/>
        </a:xfrm>
      </p:grpSpPr>
      <p:sp>
        <p:nvSpPr>
          <p:cNvPr id="488" name="Shape 48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89" name="Shape 48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5" name="Shape 495"/>
        <p:cNvGrpSpPr/>
        <p:nvPr/>
      </p:nvGrpSpPr>
      <p:grpSpPr>
        <a:xfrm>
          <a:off x="0" y="0"/>
          <a:ext cx="0" cy="0"/>
          <a:chOff x="0" y="0"/>
          <a:chExt cx="0" cy="0"/>
        </a:xfrm>
      </p:grpSpPr>
      <p:sp>
        <p:nvSpPr>
          <p:cNvPr id="496" name="Shape 496"/>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97" name="Shape 49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06" name="Shape 20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2" name="Shape 502"/>
        <p:cNvGrpSpPr/>
        <p:nvPr/>
      </p:nvGrpSpPr>
      <p:grpSpPr>
        <a:xfrm>
          <a:off x="0" y="0"/>
          <a:ext cx="0" cy="0"/>
          <a:chOff x="0" y="0"/>
          <a:chExt cx="0" cy="0"/>
        </a:xfrm>
      </p:grpSpPr>
      <p:sp>
        <p:nvSpPr>
          <p:cNvPr id="503" name="Shape 503"/>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04" name="Shape 50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1" name="Shape 511"/>
        <p:cNvGrpSpPr/>
        <p:nvPr/>
      </p:nvGrpSpPr>
      <p:grpSpPr>
        <a:xfrm>
          <a:off x="0" y="0"/>
          <a:ext cx="0" cy="0"/>
          <a:chOff x="0" y="0"/>
          <a:chExt cx="0" cy="0"/>
        </a:xfrm>
      </p:grpSpPr>
      <p:sp>
        <p:nvSpPr>
          <p:cNvPr id="512" name="Shape 51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13" name="Shape 51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9" name="Shape 519"/>
        <p:cNvGrpSpPr/>
        <p:nvPr/>
      </p:nvGrpSpPr>
      <p:grpSpPr>
        <a:xfrm>
          <a:off x="0" y="0"/>
          <a:ext cx="0" cy="0"/>
          <a:chOff x="0" y="0"/>
          <a:chExt cx="0" cy="0"/>
        </a:xfrm>
      </p:grpSpPr>
      <p:sp>
        <p:nvSpPr>
          <p:cNvPr id="520" name="Shape 520"/>
          <p:cNvSpPr txBox="1"/>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Font typeface="Arial"/>
              <a:buNone/>
            </a:pPr>
            <a:r>
              <a:rPr b="0" i="0" lang="en-US" sz="1200" u="none" cap="none" strike="noStrike"/>
              <a:t>*</a:t>
            </a:r>
          </a:p>
        </p:txBody>
      </p:sp>
      <p:sp>
        <p:nvSpPr>
          <p:cNvPr id="521" name="Shape 521"/>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22" name="Shape 52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1" name="Shape 211"/>
        <p:cNvGrpSpPr/>
        <p:nvPr/>
      </p:nvGrpSpPr>
      <p:grpSpPr>
        <a:xfrm>
          <a:off x="0" y="0"/>
          <a:ext cx="0" cy="0"/>
          <a:chOff x="0" y="0"/>
          <a:chExt cx="0" cy="0"/>
        </a:xfrm>
      </p:grpSpPr>
      <p:sp>
        <p:nvSpPr>
          <p:cNvPr id="212" name="Shape 21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13" name="Shape 21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9" name="Shape 219"/>
        <p:cNvGrpSpPr/>
        <p:nvPr/>
      </p:nvGrpSpPr>
      <p:grpSpPr>
        <a:xfrm>
          <a:off x="0" y="0"/>
          <a:ext cx="0" cy="0"/>
          <a:chOff x="0" y="0"/>
          <a:chExt cx="0" cy="0"/>
        </a:xfrm>
      </p:grpSpPr>
      <p:sp>
        <p:nvSpPr>
          <p:cNvPr id="220" name="Shape 220"/>
          <p:cNvSpPr txBox="1"/>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Font typeface="Arial"/>
              <a:buNone/>
            </a:pPr>
            <a:r>
              <a:rPr b="0" i="0" lang="en-US" sz="1200" u="none" cap="none" strike="noStrike"/>
              <a:t>*</a:t>
            </a:r>
          </a:p>
        </p:txBody>
      </p:sp>
      <p:sp>
        <p:nvSpPr>
          <p:cNvPr id="221" name="Shape 221"/>
          <p:cNvSpPr/>
          <p:nvPr>
            <p:ph idx="2" type="sldImg"/>
          </p:nvPr>
        </p:nvSpPr>
        <p:spPr>
          <a:xfrm>
            <a:off x="1182687" y="698500"/>
            <a:ext cx="4645024" cy="34829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222" name="Shape 222"/>
          <p:cNvSpPr txBox="1"/>
          <p:nvPr>
            <p:ph idx="1" type="body"/>
          </p:nvPr>
        </p:nvSpPr>
        <p:spPr>
          <a:xfrm>
            <a:off x="935037" y="4416425"/>
            <a:ext cx="5140324" cy="4183061"/>
          </a:xfrm>
          <a:prstGeom prst="rect">
            <a:avLst/>
          </a:prstGeom>
          <a:noFill/>
          <a:ln>
            <a:noFill/>
          </a:ln>
        </p:spPr>
        <p:txBody>
          <a:bodyPr anchorCtr="0" anchor="t" bIns="46900" lIns="93800" rIns="93800" tIns="46900">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5" name="Shape 225"/>
        <p:cNvGrpSpPr/>
        <p:nvPr/>
      </p:nvGrpSpPr>
      <p:grpSpPr>
        <a:xfrm>
          <a:off x="0" y="0"/>
          <a:ext cx="0" cy="0"/>
          <a:chOff x="0" y="0"/>
          <a:chExt cx="0" cy="0"/>
        </a:xfrm>
      </p:grpSpPr>
      <p:sp>
        <p:nvSpPr>
          <p:cNvPr id="226" name="Shape 226"/>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27" name="Shape 227"/>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3" name="Shape 233"/>
        <p:cNvGrpSpPr/>
        <p:nvPr/>
      </p:nvGrpSpPr>
      <p:grpSpPr>
        <a:xfrm>
          <a:off x="0" y="0"/>
          <a:ext cx="0" cy="0"/>
          <a:chOff x="0" y="0"/>
          <a:chExt cx="0" cy="0"/>
        </a:xfrm>
      </p:grpSpPr>
      <p:sp>
        <p:nvSpPr>
          <p:cNvPr id="234" name="Shape 234"/>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35" name="Shape 235"/>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1" name="Shape 241"/>
        <p:cNvGrpSpPr/>
        <p:nvPr/>
      </p:nvGrpSpPr>
      <p:grpSpPr>
        <a:xfrm>
          <a:off x="0" y="0"/>
          <a:ext cx="0" cy="0"/>
          <a:chOff x="0" y="0"/>
          <a:chExt cx="0" cy="0"/>
        </a:xfrm>
      </p:grpSpPr>
      <p:sp>
        <p:nvSpPr>
          <p:cNvPr id="242" name="Shape 24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43" name="Shape 24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31" name="Shape 31"/>
        <p:cNvGrpSpPr/>
        <p:nvPr/>
      </p:nvGrpSpPr>
      <p:grpSpPr>
        <a:xfrm>
          <a:off x="0" y="0"/>
          <a:ext cx="0" cy="0"/>
          <a:chOff x="0" y="0"/>
          <a:chExt cx="0" cy="0"/>
        </a:xfrm>
      </p:grpSpPr>
      <p:sp>
        <p:nvSpPr>
          <p:cNvPr id="32" name="Shape 32"/>
          <p:cNvSpPr txBox="1"/>
          <p:nvPr>
            <p:ph type="ctrTitle"/>
          </p:nvPr>
        </p:nvSpPr>
        <p:spPr>
          <a:xfrm>
            <a:off x="990600" y="1600200"/>
            <a:ext cx="7467600" cy="12954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33" name="Shape 33"/>
          <p:cNvSpPr txBox="1"/>
          <p:nvPr>
            <p:ph idx="1" type="subTitle"/>
          </p:nvPr>
        </p:nvSpPr>
        <p:spPr>
          <a:xfrm>
            <a:off x="990600" y="3200400"/>
            <a:ext cx="7239000" cy="2286000"/>
          </a:xfrm>
          <a:prstGeom prst="rect">
            <a:avLst/>
          </a:prstGeom>
          <a:noFill/>
          <a:ln>
            <a:noFill/>
          </a:ln>
        </p:spPr>
        <p:txBody>
          <a:bodyPr anchorCtr="0" anchor="t" bIns="91425" lIns="91425" rIns="91425" tIns="91425"/>
          <a:lstStyle>
            <a:lvl1pPr indent="0" lvl="0" marL="0" marR="0" rtl="0" algn="l">
              <a:spcBef>
                <a:spcPts val="720"/>
              </a:spcBef>
              <a:spcAft>
                <a:spcPts val="0"/>
              </a:spcAft>
              <a:buClr>
                <a:schemeClr val="lt1"/>
              </a:buClr>
              <a:buFont typeface="Arimo"/>
              <a:buNone/>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151" name="Shape 151"/>
        <p:cNvGrpSpPr/>
        <p:nvPr/>
      </p:nvGrpSpPr>
      <p:grpSpPr>
        <a:xfrm>
          <a:off x="0" y="0"/>
          <a:ext cx="0" cy="0"/>
          <a:chOff x="0" y="0"/>
          <a:chExt cx="0" cy="0"/>
        </a:xfrm>
      </p:grpSpPr>
      <p:sp>
        <p:nvSpPr>
          <p:cNvPr id="152" name="Shape 152"/>
          <p:cNvSpPr txBox="1"/>
          <p:nvPr>
            <p:ph type="title"/>
          </p:nvPr>
        </p:nvSpPr>
        <p:spPr>
          <a:xfrm>
            <a:off x="571500" y="304800"/>
            <a:ext cx="7772400" cy="114300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53" name="Shape 153"/>
          <p:cNvSpPr txBox="1"/>
          <p:nvPr>
            <p:ph idx="1" type="body"/>
          </p:nvPr>
        </p:nvSpPr>
        <p:spPr>
          <a:xfrm rot="5400000">
            <a:off x="2324099" y="-76200"/>
            <a:ext cx="4495800" cy="8001000"/>
          </a:xfrm>
          <a:prstGeom prst="rect">
            <a:avLst/>
          </a:prstGeom>
          <a:noFill/>
          <a:ln>
            <a:noFill/>
          </a:ln>
        </p:spPr>
        <p:txBody>
          <a:bodyPr anchorCtr="0" anchor="t" bIns="91425" lIns="91425" rIns="91425" tIns="91425"/>
          <a:lstStyle>
            <a:lvl1pPr indent="-91440" lvl="0" marL="342900" rtl="0" algn="l">
              <a:spcBef>
                <a:spcPts val="720"/>
              </a:spcBef>
              <a:spcAft>
                <a:spcPts val="0"/>
              </a:spcAft>
              <a:buClr>
                <a:schemeClr val="lt1"/>
              </a:buClr>
              <a:buFont typeface="Arimo"/>
              <a:buChar char="•"/>
              <a:defRPr/>
            </a:lvl1pPr>
            <a:lvl2pPr indent="-82550" lvl="1" marL="742950" rtl="0" algn="l">
              <a:spcBef>
                <a:spcPts val="640"/>
              </a:spcBef>
              <a:spcAft>
                <a:spcPts val="0"/>
              </a:spcAft>
              <a:buClr>
                <a:srgbClr val="CCECFF"/>
              </a:buClr>
              <a:buFont typeface="Arimo"/>
              <a:buChar char="•"/>
              <a:defRPr/>
            </a:lvl2pPr>
            <a:lvl3pPr indent="-50800" lvl="2" marL="1143000" rtl="0" algn="l">
              <a:spcBef>
                <a:spcPts val="560"/>
              </a:spcBef>
              <a:spcAft>
                <a:spcPts val="0"/>
              </a:spcAft>
              <a:buClr>
                <a:schemeClr val="lt1"/>
              </a:buClr>
              <a:buFont typeface="Arimo"/>
              <a:buChar char="•"/>
              <a:defRPr/>
            </a:lvl3pPr>
            <a:lvl4pPr indent="-76200" lvl="3" marL="1600200" rtl="0" algn="l">
              <a:spcBef>
                <a:spcPts val="480"/>
              </a:spcBef>
              <a:spcAft>
                <a:spcPts val="0"/>
              </a:spcAft>
              <a:buClr>
                <a:schemeClr val="lt1"/>
              </a:buClr>
              <a:buFont typeface="Arimo"/>
              <a:buChar char="•"/>
              <a:defRPr/>
            </a:lvl4pPr>
            <a:lvl5pPr indent="-101600" lvl="4" marL="2057400" rtl="0" algn="l">
              <a:spcBef>
                <a:spcPts val="400"/>
              </a:spcBef>
              <a:spcAft>
                <a:spcPts val="0"/>
              </a:spcAft>
              <a:buClr>
                <a:srgbClr val="CCECFF"/>
              </a:buClr>
              <a:buFont typeface="Arimo"/>
              <a:buChar char="•"/>
              <a:defRPr/>
            </a:lvl5pPr>
            <a:lvl6pPr indent="-101600" lvl="5" marL="2514600" rtl="0" algn="l">
              <a:spcBef>
                <a:spcPts val="400"/>
              </a:spcBef>
              <a:spcAft>
                <a:spcPts val="0"/>
              </a:spcAft>
              <a:buClr>
                <a:srgbClr val="CCECFF"/>
              </a:buClr>
              <a:buFont typeface="Arimo"/>
              <a:buChar char="•"/>
              <a:defRPr/>
            </a:lvl6pPr>
            <a:lvl7pPr indent="-101600" lvl="6" marL="2971800" rtl="0" algn="l">
              <a:spcBef>
                <a:spcPts val="400"/>
              </a:spcBef>
              <a:spcAft>
                <a:spcPts val="0"/>
              </a:spcAft>
              <a:buClr>
                <a:srgbClr val="CCECFF"/>
              </a:buClr>
              <a:buFont typeface="Arimo"/>
              <a:buChar char="•"/>
              <a:defRPr/>
            </a:lvl7pPr>
            <a:lvl8pPr indent="-101600" lvl="7" marL="3429000" rtl="0" algn="l">
              <a:spcBef>
                <a:spcPts val="400"/>
              </a:spcBef>
              <a:spcAft>
                <a:spcPts val="0"/>
              </a:spcAft>
              <a:buClr>
                <a:srgbClr val="CCECFF"/>
              </a:buClr>
              <a:buFont typeface="Arimo"/>
              <a:buChar char="•"/>
              <a:defRPr/>
            </a:lvl8pPr>
            <a:lvl9pPr indent="-101600" lvl="8" marL="3886200" rtl="0" algn="l">
              <a:spcBef>
                <a:spcPts val="400"/>
              </a:spcBef>
              <a:spcAft>
                <a:spcPts val="0"/>
              </a:spcAft>
              <a:buClr>
                <a:srgbClr val="CCECFF"/>
              </a:buClr>
              <a:buFont typeface="Arimo"/>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64" name="Shape 164"/>
        <p:cNvGrpSpPr/>
        <p:nvPr/>
      </p:nvGrpSpPr>
      <p:grpSpPr>
        <a:xfrm>
          <a:off x="0" y="0"/>
          <a:ext cx="0" cy="0"/>
          <a:chOff x="0" y="0"/>
          <a:chExt cx="0" cy="0"/>
        </a:xfrm>
      </p:grpSpPr>
      <p:sp>
        <p:nvSpPr>
          <p:cNvPr id="165" name="Shape 165"/>
          <p:cNvSpPr txBox="1"/>
          <p:nvPr>
            <p:ph type="title"/>
          </p:nvPr>
        </p:nvSpPr>
        <p:spPr>
          <a:xfrm rot="5400000">
            <a:off x="4638674" y="2238375"/>
            <a:ext cx="5867400" cy="200025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66" name="Shape 166"/>
          <p:cNvSpPr txBox="1"/>
          <p:nvPr>
            <p:ph idx="1" type="body"/>
          </p:nvPr>
        </p:nvSpPr>
        <p:spPr>
          <a:xfrm rot="5400000">
            <a:off x="561974" y="314325"/>
            <a:ext cx="5867400" cy="5848350"/>
          </a:xfrm>
          <a:prstGeom prst="rect">
            <a:avLst/>
          </a:prstGeom>
          <a:noFill/>
          <a:ln>
            <a:noFill/>
          </a:ln>
        </p:spPr>
        <p:txBody>
          <a:bodyPr anchorCtr="0" anchor="t" bIns="91425" lIns="91425" rIns="91425" tIns="91425"/>
          <a:lstStyle>
            <a:lvl1pPr indent="-91440" lvl="0" marL="342900" rtl="0" algn="l">
              <a:spcBef>
                <a:spcPts val="720"/>
              </a:spcBef>
              <a:spcAft>
                <a:spcPts val="0"/>
              </a:spcAft>
              <a:buClr>
                <a:schemeClr val="lt1"/>
              </a:buClr>
              <a:buFont typeface="Arimo"/>
              <a:buChar char="•"/>
              <a:defRPr/>
            </a:lvl1pPr>
            <a:lvl2pPr indent="-82550" lvl="1" marL="742950" rtl="0" algn="l">
              <a:spcBef>
                <a:spcPts val="640"/>
              </a:spcBef>
              <a:spcAft>
                <a:spcPts val="0"/>
              </a:spcAft>
              <a:buClr>
                <a:srgbClr val="CCECFF"/>
              </a:buClr>
              <a:buFont typeface="Arimo"/>
              <a:buChar char="•"/>
              <a:defRPr/>
            </a:lvl2pPr>
            <a:lvl3pPr indent="-50800" lvl="2" marL="1143000" rtl="0" algn="l">
              <a:spcBef>
                <a:spcPts val="560"/>
              </a:spcBef>
              <a:spcAft>
                <a:spcPts val="0"/>
              </a:spcAft>
              <a:buClr>
                <a:schemeClr val="lt1"/>
              </a:buClr>
              <a:buFont typeface="Arimo"/>
              <a:buChar char="•"/>
              <a:defRPr/>
            </a:lvl3pPr>
            <a:lvl4pPr indent="-76200" lvl="3" marL="1600200" rtl="0" algn="l">
              <a:spcBef>
                <a:spcPts val="480"/>
              </a:spcBef>
              <a:spcAft>
                <a:spcPts val="0"/>
              </a:spcAft>
              <a:buClr>
                <a:schemeClr val="lt1"/>
              </a:buClr>
              <a:buFont typeface="Arimo"/>
              <a:buChar char="•"/>
              <a:defRPr/>
            </a:lvl4pPr>
            <a:lvl5pPr indent="-101600" lvl="4" marL="2057400" rtl="0" algn="l">
              <a:spcBef>
                <a:spcPts val="400"/>
              </a:spcBef>
              <a:spcAft>
                <a:spcPts val="0"/>
              </a:spcAft>
              <a:buClr>
                <a:srgbClr val="CCECFF"/>
              </a:buClr>
              <a:buFont typeface="Arimo"/>
              <a:buChar char="•"/>
              <a:defRPr/>
            </a:lvl5pPr>
            <a:lvl6pPr indent="-101600" lvl="5" marL="2514600" rtl="0" algn="l">
              <a:spcBef>
                <a:spcPts val="400"/>
              </a:spcBef>
              <a:spcAft>
                <a:spcPts val="0"/>
              </a:spcAft>
              <a:buClr>
                <a:srgbClr val="CCECFF"/>
              </a:buClr>
              <a:buFont typeface="Arimo"/>
              <a:buChar char="•"/>
              <a:defRPr/>
            </a:lvl6pPr>
            <a:lvl7pPr indent="-101600" lvl="6" marL="2971800" rtl="0" algn="l">
              <a:spcBef>
                <a:spcPts val="400"/>
              </a:spcBef>
              <a:spcAft>
                <a:spcPts val="0"/>
              </a:spcAft>
              <a:buClr>
                <a:srgbClr val="CCECFF"/>
              </a:buClr>
              <a:buFont typeface="Arimo"/>
              <a:buChar char="•"/>
              <a:defRPr/>
            </a:lvl7pPr>
            <a:lvl8pPr indent="-101600" lvl="7" marL="3429000" rtl="0" algn="l">
              <a:spcBef>
                <a:spcPts val="400"/>
              </a:spcBef>
              <a:spcAft>
                <a:spcPts val="0"/>
              </a:spcAft>
              <a:buClr>
                <a:srgbClr val="CCECFF"/>
              </a:buClr>
              <a:buFont typeface="Arimo"/>
              <a:buChar char="•"/>
              <a:defRPr/>
            </a:lvl8pPr>
            <a:lvl9pPr indent="-101600" lvl="8" marL="3886200" rtl="0" algn="l">
              <a:spcBef>
                <a:spcPts val="400"/>
              </a:spcBef>
              <a:spcAft>
                <a:spcPts val="0"/>
              </a:spcAft>
              <a:buClr>
                <a:srgbClr val="CCECFF"/>
              </a:buClr>
              <a:buFont typeface="Arimo"/>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bl">
  <p:cSld name="Title and Table">
    <p:spTree>
      <p:nvGrpSpPr>
        <p:cNvPr id="177" name="Shape 177"/>
        <p:cNvGrpSpPr/>
        <p:nvPr/>
      </p:nvGrpSpPr>
      <p:grpSpPr>
        <a:xfrm>
          <a:off x="0" y="0"/>
          <a:ext cx="0" cy="0"/>
          <a:chOff x="0" y="0"/>
          <a:chExt cx="0" cy="0"/>
        </a:xfrm>
      </p:grpSpPr>
      <p:sp>
        <p:nvSpPr>
          <p:cNvPr id="178" name="Shape 178"/>
          <p:cNvSpPr txBox="1"/>
          <p:nvPr>
            <p:ph type="title"/>
          </p:nvPr>
        </p:nvSpPr>
        <p:spPr>
          <a:xfrm>
            <a:off x="571500" y="304800"/>
            <a:ext cx="7772400" cy="114300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44" name="Shape 44"/>
        <p:cNvGrpSpPr/>
        <p:nvPr/>
      </p:nvGrpSpPr>
      <p:grpSpPr>
        <a:xfrm>
          <a:off x="0" y="0"/>
          <a:ext cx="0" cy="0"/>
          <a:chOff x="0" y="0"/>
          <a:chExt cx="0" cy="0"/>
        </a:xfrm>
      </p:grpSpPr>
      <p:sp>
        <p:nvSpPr>
          <p:cNvPr id="45" name="Shape 45"/>
          <p:cNvSpPr txBox="1"/>
          <p:nvPr>
            <p:ph type="title"/>
          </p:nvPr>
        </p:nvSpPr>
        <p:spPr>
          <a:xfrm>
            <a:off x="571500" y="304800"/>
            <a:ext cx="7772400" cy="114300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46" name="Shape 46"/>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rtl="0" algn="l">
              <a:spcBef>
                <a:spcPts val="720"/>
              </a:spcBef>
              <a:spcAft>
                <a:spcPts val="0"/>
              </a:spcAft>
              <a:buClr>
                <a:schemeClr val="lt1"/>
              </a:buClr>
              <a:buFont typeface="Arimo"/>
              <a:buChar char="•"/>
              <a:defRPr/>
            </a:lvl1pPr>
            <a:lvl2pPr indent="-82550" lvl="1" marL="742950" rtl="0" algn="l">
              <a:spcBef>
                <a:spcPts val="640"/>
              </a:spcBef>
              <a:spcAft>
                <a:spcPts val="0"/>
              </a:spcAft>
              <a:buClr>
                <a:srgbClr val="CCECFF"/>
              </a:buClr>
              <a:buFont typeface="Arimo"/>
              <a:buChar char="•"/>
              <a:defRPr/>
            </a:lvl2pPr>
            <a:lvl3pPr indent="-50800" lvl="2" marL="1143000" rtl="0" algn="l">
              <a:spcBef>
                <a:spcPts val="560"/>
              </a:spcBef>
              <a:spcAft>
                <a:spcPts val="0"/>
              </a:spcAft>
              <a:buClr>
                <a:schemeClr val="lt1"/>
              </a:buClr>
              <a:buFont typeface="Arimo"/>
              <a:buChar char="•"/>
              <a:defRPr/>
            </a:lvl3pPr>
            <a:lvl4pPr indent="-76200" lvl="3" marL="1600200" rtl="0" algn="l">
              <a:spcBef>
                <a:spcPts val="480"/>
              </a:spcBef>
              <a:spcAft>
                <a:spcPts val="0"/>
              </a:spcAft>
              <a:buClr>
                <a:schemeClr val="lt1"/>
              </a:buClr>
              <a:buFont typeface="Arimo"/>
              <a:buChar char="•"/>
              <a:defRPr/>
            </a:lvl4pPr>
            <a:lvl5pPr indent="-101600" lvl="4" marL="2057400" rtl="0" algn="l">
              <a:spcBef>
                <a:spcPts val="400"/>
              </a:spcBef>
              <a:spcAft>
                <a:spcPts val="0"/>
              </a:spcAft>
              <a:buClr>
                <a:srgbClr val="CCECFF"/>
              </a:buClr>
              <a:buFont typeface="Arimo"/>
              <a:buChar char="•"/>
              <a:defRPr/>
            </a:lvl5pPr>
            <a:lvl6pPr indent="-101600" lvl="5" marL="2514600" rtl="0" algn="l">
              <a:spcBef>
                <a:spcPts val="400"/>
              </a:spcBef>
              <a:spcAft>
                <a:spcPts val="0"/>
              </a:spcAft>
              <a:buClr>
                <a:srgbClr val="CCECFF"/>
              </a:buClr>
              <a:buFont typeface="Arimo"/>
              <a:buChar char="•"/>
              <a:defRPr/>
            </a:lvl6pPr>
            <a:lvl7pPr indent="-101600" lvl="6" marL="2971800" rtl="0" algn="l">
              <a:spcBef>
                <a:spcPts val="400"/>
              </a:spcBef>
              <a:spcAft>
                <a:spcPts val="0"/>
              </a:spcAft>
              <a:buClr>
                <a:srgbClr val="CCECFF"/>
              </a:buClr>
              <a:buFont typeface="Arimo"/>
              <a:buChar char="•"/>
              <a:defRPr/>
            </a:lvl7pPr>
            <a:lvl8pPr indent="-101600" lvl="7" marL="3429000" rtl="0" algn="l">
              <a:spcBef>
                <a:spcPts val="400"/>
              </a:spcBef>
              <a:spcAft>
                <a:spcPts val="0"/>
              </a:spcAft>
              <a:buClr>
                <a:srgbClr val="CCECFF"/>
              </a:buClr>
              <a:buFont typeface="Arimo"/>
              <a:buChar char="•"/>
              <a:defRPr/>
            </a:lvl8pPr>
            <a:lvl9pPr indent="-101600" lvl="8" marL="3886200" rtl="0" algn="l">
              <a:spcBef>
                <a:spcPts val="400"/>
              </a:spcBef>
              <a:spcAft>
                <a:spcPts val="0"/>
              </a:spcAft>
              <a:buClr>
                <a:srgbClr val="CCECFF"/>
              </a:buClr>
              <a:buFont typeface="Arimo"/>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7" name="Shape 57"/>
        <p:cNvGrpSpPr/>
        <p:nvPr/>
      </p:nvGrpSpPr>
      <p:grpSpPr>
        <a:xfrm>
          <a:off x="0" y="0"/>
          <a:ext cx="0" cy="0"/>
          <a:chOff x="0" y="0"/>
          <a:chExt cx="0" cy="0"/>
        </a:xfrm>
      </p:grpSpPr>
      <p:sp>
        <p:nvSpPr>
          <p:cNvPr id="58" name="Shape 58"/>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9" name="Shape 59"/>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Arimo"/>
              <a:buNone/>
              <a:defRPr/>
            </a:lvl1pPr>
            <a:lvl2pPr indent="0" lvl="1" marL="457200" rtl="0">
              <a:spcBef>
                <a:spcPts val="0"/>
              </a:spcBef>
              <a:buFont typeface="Arimo"/>
              <a:buNone/>
              <a:defRPr/>
            </a:lvl2pPr>
            <a:lvl3pPr indent="0" lvl="2" marL="914400" rtl="0">
              <a:spcBef>
                <a:spcPts val="0"/>
              </a:spcBef>
              <a:buFont typeface="Arimo"/>
              <a:buNone/>
              <a:defRPr/>
            </a:lvl3pPr>
            <a:lvl4pPr indent="0" lvl="3" marL="1371600" rtl="0">
              <a:spcBef>
                <a:spcPts val="0"/>
              </a:spcBef>
              <a:buFont typeface="Arimo"/>
              <a:buNone/>
              <a:defRPr/>
            </a:lvl4pPr>
            <a:lvl5pPr indent="0" lvl="4" marL="1828800" rtl="0">
              <a:spcBef>
                <a:spcPts val="0"/>
              </a:spcBef>
              <a:buFont typeface="Arimo"/>
              <a:buNone/>
              <a:defRPr/>
            </a:lvl5pPr>
            <a:lvl6pPr indent="0" lvl="5" marL="2286000" rtl="0">
              <a:spcBef>
                <a:spcPts val="0"/>
              </a:spcBef>
              <a:buFont typeface="Arimo"/>
              <a:buNone/>
              <a:defRPr/>
            </a:lvl6pPr>
            <a:lvl7pPr indent="0" lvl="6" marL="2743200" rtl="0">
              <a:spcBef>
                <a:spcPts val="0"/>
              </a:spcBef>
              <a:buFont typeface="Arimo"/>
              <a:buNone/>
              <a:defRPr/>
            </a:lvl7pPr>
            <a:lvl8pPr indent="0" lvl="7" marL="3200400" rtl="0">
              <a:spcBef>
                <a:spcPts val="0"/>
              </a:spcBef>
              <a:buFont typeface="Arimo"/>
              <a:buNone/>
              <a:defRPr/>
            </a:lvl8pPr>
            <a:lvl9pPr indent="0" lvl="8" marL="3657600" rtl="0">
              <a:spcBef>
                <a:spcPts val="0"/>
              </a:spcBef>
              <a:buFont typeface="Arimo"/>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70" name="Shape 70"/>
        <p:cNvGrpSpPr/>
        <p:nvPr/>
      </p:nvGrpSpPr>
      <p:grpSpPr>
        <a:xfrm>
          <a:off x="0" y="0"/>
          <a:ext cx="0" cy="0"/>
          <a:chOff x="0" y="0"/>
          <a:chExt cx="0" cy="0"/>
        </a:xfrm>
      </p:grpSpPr>
      <p:sp>
        <p:nvSpPr>
          <p:cNvPr id="71" name="Shape 71"/>
          <p:cNvSpPr txBox="1"/>
          <p:nvPr>
            <p:ph type="title"/>
          </p:nvPr>
        </p:nvSpPr>
        <p:spPr>
          <a:xfrm>
            <a:off x="571500" y="304800"/>
            <a:ext cx="7772400" cy="114300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72" name="Shape 72"/>
          <p:cNvSpPr txBox="1"/>
          <p:nvPr>
            <p:ph idx="1" type="body"/>
          </p:nvPr>
        </p:nvSpPr>
        <p:spPr>
          <a:xfrm>
            <a:off x="571500" y="1676400"/>
            <a:ext cx="3924299" cy="4495800"/>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648200" y="1676400"/>
            <a:ext cx="3924299" cy="4495800"/>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84" name="Shape 84"/>
        <p:cNvGrpSpPr/>
        <p:nvPr/>
      </p:nvGrpSpPr>
      <p:grpSpPr>
        <a:xfrm>
          <a:off x="0" y="0"/>
          <a:ext cx="0" cy="0"/>
          <a:chOff x="0" y="0"/>
          <a:chExt cx="0" cy="0"/>
        </a:xfrm>
      </p:grpSpPr>
      <p:sp>
        <p:nvSpPr>
          <p:cNvPr id="85" name="Shape 85"/>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6" name="Shape 86"/>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Arimo"/>
              <a:buNone/>
              <a:defRPr/>
            </a:lvl1pPr>
            <a:lvl2pPr indent="0" lvl="1" marL="457200" rtl="0">
              <a:spcBef>
                <a:spcPts val="0"/>
              </a:spcBef>
              <a:buFont typeface="Arimo"/>
              <a:buNone/>
              <a:defRPr/>
            </a:lvl2pPr>
            <a:lvl3pPr indent="0" lvl="2" marL="914400" rtl="0">
              <a:spcBef>
                <a:spcPts val="0"/>
              </a:spcBef>
              <a:buFont typeface="Arimo"/>
              <a:buNone/>
              <a:defRPr/>
            </a:lvl3pPr>
            <a:lvl4pPr indent="0" lvl="3" marL="1371600" rtl="0">
              <a:spcBef>
                <a:spcPts val="0"/>
              </a:spcBef>
              <a:buFont typeface="Arimo"/>
              <a:buNone/>
              <a:defRPr/>
            </a:lvl4pPr>
            <a:lvl5pPr indent="0" lvl="4" marL="1828800" rtl="0">
              <a:spcBef>
                <a:spcPts val="0"/>
              </a:spcBef>
              <a:buFont typeface="Arimo"/>
              <a:buNone/>
              <a:defRPr/>
            </a:lvl5pPr>
            <a:lvl6pPr indent="0" lvl="5" marL="2286000" rtl="0">
              <a:spcBef>
                <a:spcPts val="0"/>
              </a:spcBef>
              <a:buFont typeface="Arimo"/>
              <a:buNone/>
              <a:defRPr/>
            </a:lvl6pPr>
            <a:lvl7pPr indent="0" lvl="6" marL="2743200" rtl="0">
              <a:spcBef>
                <a:spcPts val="0"/>
              </a:spcBef>
              <a:buFont typeface="Arimo"/>
              <a:buNone/>
              <a:defRPr/>
            </a:lvl7pPr>
            <a:lvl8pPr indent="0" lvl="7" marL="3200400" rtl="0">
              <a:spcBef>
                <a:spcPts val="0"/>
              </a:spcBef>
              <a:buFont typeface="Arimo"/>
              <a:buNone/>
              <a:defRPr/>
            </a:lvl8pPr>
            <a:lvl9pPr indent="0" lvl="8" marL="3657600" rtl="0">
              <a:spcBef>
                <a:spcPts val="0"/>
              </a:spcBef>
              <a:buFont typeface="Arimo"/>
              <a:buNone/>
              <a:defRPr/>
            </a:lvl9pPr>
          </a:lstStyle>
          <a:p/>
        </p:txBody>
      </p:sp>
      <p:sp>
        <p:nvSpPr>
          <p:cNvPr id="87" name="Shape 87"/>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8" name="Shape 88"/>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Arimo"/>
              <a:buNone/>
              <a:defRPr/>
            </a:lvl1pPr>
            <a:lvl2pPr indent="0" lvl="1" marL="457200" rtl="0">
              <a:spcBef>
                <a:spcPts val="0"/>
              </a:spcBef>
              <a:buFont typeface="Arimo"/>
              <a:buNone/>
              <a:defRPr/>
            </a:lvl2pPr>
            <a:lvl3pPr indent="0" lvl="2" marL="914400" rtl="0">
              <a:spcBef>
                <a:spcPts val="0"/>
              </a:spcBef>
              <a:buFont typeface="Arimo"/>
              <a:buNone/>
              <a:defRPr/>
            </a:lvl3pPr>
            <a:lvl4pPr indent="0" lvl="3" marL="1371600" rtl="0">
              <a:spcBef>
                <a:spcPts val="0"/>
              </a:spcBef>
              <a:buFont typeface="Arimo"/>
              <a:buNone/>
              <a:defRPr/>
            </a:lvl4pPr>
            <a:lvl5pPr indent="0" lvl="4" marL="1828800" rtl="0">
              <a:spcBef>
                <a:spcPts val="0"/>
              </a:spcBef>
              <a:buFont typeface="Arimo"/>
              <a:buNone/>
              <a:defRPr/>
            </a:lvl5pPr>
            <a:lvl6pPr indent="0" lvl="5" marL="2286000" rtl="0">
              <a:spcBef>
                <a:spcPts val="0"/>
              </a:spcBef>
              <a:buFont typeface="Arimo"/>
              <a:buNone/>
              <a:defRPr/>
            </a:lvl6pPr>
            <a:lvl7pPr indent="0" lvl="6" marL="2743200" rtl="0">
              <a:spcBef>
                <a:spcPts val="0"/>
              </a:spcBef>
              <a:buFont typeface="Arimo"/>
              <a:buNone/>
              <a:defRPr/>
            </a:lvl7pPr>
            <a:lvl8pPr indent="0" lvl="7" marL="3200400" rtl="0">
              <a:spcBef>
                <a:spcPts val="0"/>
              </a:spcBef>
              <a:buFont typeface="Arimo"/>
              <a:buNone/>
              <a:defRPr/>
            </a:lvl8pPr>
            <a:lvl9pPr indent="0" lvl="8" marL="3657600" rtl="0">
              <a:spcBef>
                <a:spcPts val="0"/>
              </a:spcBef>
              <a:buFont typeface="Arimo"/>
              <a:buNone/>
              <a:defRPr/>
            </a:lvl9pPr>
          </a:lstStyle>
          <a:p/>
        </p:txBody>
      </p:sp>
      <p:sp>
        <p:nvSpPr>
          <p:cNvPr id="89" name="Shape 89"/>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00" name="Shape 100"/>
        <p:cNvGrpSpPr/>
        <p:nvPr/>
      </p:nvGrpSpPr>
      <p:grpSpPr>
        <a:xfrm>
          <a:off x="0" y="0"/>
          <a:ext cx="0" cy="0"/>
          <a:chOff x="0" y="0"/>
          <a:chExt cx="0" cy="0"/>
        </a:xfrm>
      </p:grpSpPr>
      <p:sp>
        <p:nvSpPr>
          <p:cNvPr id="101" name="Shape 101"/>
          <p:cNvSpPr txBox="1"/>
          <p:nvPr>
            <p:ph type="title"/>
          </p:nvPr>
        </p:nvSpPr>
        <p:spPr>
          <a:xfrm>
            <a:off x="571500" y="304800"/>
            <a:ext cx="7772400" cy="114300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12" name="Shape 112"/>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123" name="Shape 123"/>
        <p:cNvGrpSpPr/>
        <p:nvPr/>
      </p:nvGrpSpPr>
      <p:grpSpPr>
        <a:xfrm>
          <a:off x="0" y="0"/>
          <a:ext cx="0" cy="0"/>
          <a:chOff x="0" y="0"/>
          <a:chExt cx="0" cy="0"/>
        </a:xfrm>
      </p:grpSpPr>
      <p:sp>
        <p:nvSpPr>
          <p:cNvPr id="124" name="Shape 124"/>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5" name="Shape 125"/>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6" name="Shape 126"/>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Arimo"/>
              <a:buNone/>
              <a:defRPr/>
            </a:lvl1pPr>
            <a:lvl2pPr indent="0" lvl="1" marL="457200" rtl="0">
              <a:spcBef>
                <a:spcPts val="0"/>
              </a:spcBef>
              <a:buFont typeface="Arimo"/>
              <a:buNone/>
              <a:defRPr/>
            </a:lvl2pPr>
            <a:lvl3pPr indent="0" lvl="2" marL="914400" rtl="0">
              <a:spcBef>
                <a:spcPts val="0"/>
              </a:spcBef>
              <a:buFont typeface="Arimo"/>
              <a:buNone/>
              <a:defRPr/>
            </a:lvl3pPr>
            <a:lvl4pPr indent="0" lvl="3" marL="1371600" rtl="0">
              <a:spcBef>
                <a:spcPts val="0"/>
              </a:spcBef>
              <a:buFont typeface="Arimo"/>
              <a:buNone/>
              <a:defRPr/>
            </a:lvl4pPr>
            <a:lvl5pPr indent="0" lvl="4" marL="1828800" rtl="0">
              <a:spcBef>
                <a:spcPts val="0"/>
              </a:spcBef>
              <a:buFont typeface="Arimo"/>
              <a:buNone/>
              <a:defRPr/>
            </a:lvl5pPr>
            <a:lvl6pPr indent="0" lvl="5" marL="2286000" rtl="0">
              <a:spcBef>
                <a:spcPts val="0"/>
              </a:spcBef>
              <a:buFont typeface="Arimo"/>
              <a:buNone/>
              <a:defRPr/>
            </a:lvl6pPr>
            <a:lvl7pPr indent="0" lvl="6" marL="2743200" rtl="0">
              <a:spcBef>
                <a:spcPts val="0"/>
              </a:spcBef>
              <a:buFont typeface="Arimo"/>
              <a:buNone/>
              <a:defRPr/>
            </a:lvl7pPr>
            <a:lvl8pPr indent="0" lvl="7" marL="3200400" rtl="0">
              <a:spcBef>
                <a:spcPts val="0"/>
              </a:spcBef>
              <a:buFont typeface="Arimo"/>
              <a:buNone/>
              <a:defRPr/>
            </a:lvl8pPr>
            <a:lvl9pPr indent="0" lvl="8" marL="3657600" rtl="0">
              <a:spcBef>
                <a:spcPts val="0"/>
              </a:spcBef>
              <a:buFont typeface="Arimo"/>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137" name="Shape 137"/>
        <p:cNvGrpSpPr/>
        <p:nvPr/>
      </p:nvGrpSpPr>
      <p:grpSpPr>
        <a:xfrm>
          <a:off x="0" y="0"/>
          <a:ext cx="0" cy="0"/>
          <a:chOff x="0" y="0"/>
          <a:chExt cx="0" cy="0"/>
        </a:xfrm>
      </p:grpSpPr>
      <p:sp>
        <p:nvSpPr>
          <p:cNvPr id="138" name="Shape 138"/>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39" name="Shape 139"/>
          <p:cNvSpPr/>
          <p:nvPr>
            <p:ph idx="2" type="pic"/>
          </p:nvPr>
        </p:nvSpPr>
        <p:spPr>
          <a:xfrm>
            <a:off x="1792288" y="612775"/>
            <a:ext cx="5486399" cy="4114800"/>
          </a:xfrm>
          <a:prstGeom prst="rect">
            <a:avLst/>
          </a:prstGeom>
          <a:noFill/>
          <a:ln>
            <a:noFill/>
          </a:ln>
        </p:spPr>
      </p:sp>
      <p:sp>
        <p:nvSpPr>
          <p:cNvPr id="140" name="Shape 140"/>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Arimo"/>
              <a:buNone/>
              <a:defRPr/>
            </a:lvl1pPr>
            <a:lvl2pPr indent="0" lvl="1" marL="457200" rtl="0">
              <a:spcBef>
                <a:spcPts val="0"/>
              </a:spcBef>
              <a:buFont typeface="Arimo"/>
              <a:buNone/>
              <a:defRPr/>
            </a:lvl2pPr>
            <a:lvl3pPr indent="0" lvl="2" marL="914400" rtl="0">
              <a:spcBef>
                <a:spcPts val="0"/>
              </a:spcBef>
              <a:buFont typeface="Arimo"/>
              <a:buNone/>
              <a:defRPr/>
            </a:lvl3pPr>
            <a:lvl4pPr indent="0" lvl="3" marL="1371600" rtl="0">
              <a:spcBef>
                <a:spcPts val="0"/>
              </a:spcBef>
              <a:buFont typeface="Arimo"/>
              <a:buNone/>
              <a:defRPr/>
            </a:lvl4pPr>
            <a:lvl5pPr indent="0" lvl="4" marL="1828800" rtl="0">
              <a:spcBef>
                <a:spcPts val="0"/>
              </a:spcBef>
              <a:buFont typeface="Arimo"/>
              <a:buNone/>
              <a:defRPr/>
            </a:lvl5pPr>
            <a:lvl6pPr indent="0" lvl="5" marL="2286000" rtl="0">
              <a:spcBef>
                <a:spcPts val="0"/>
              </a:spcBef>
              <a:buFont typeface="Arimo"/>
              <a:buNone/>
              <a:defRPr/>
            </a:lvl6pPr>
            <a:lvl7pPr indent="0" lvl="6" marL="2743200" rtl="0">
              <a:spcBef>
                <a:spcPts val="0"/>
              </a:spcBef>
              <a:buFont typeface="Arimo"/>
              <a:buNone/>
              <a:defRPr/>
            </a:lvl7pPr>
            <a:lvl8pPr indent="0" lvl="7" marL="3200400" rtl="0">
              <a:spcBef>
                <a:spcPts val="0"/>
              </a:spcBef>
              <a:buFont typeface="Arimo"/>
              <a:buNone/>
              <a:defRPr/>
            </a:lvl8pPr>
            <a:lvl9pPr indent="0" lvl="8" marL="3657600" rtl="0">
              <a:spcBef>
                <a:spcPts val="0"/>
              </a:spcBef>
              <a:buFont typeface="Arimo"/>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theme" Target="../theme/theme7.xml"/></Relationships>
</file>

<file path=ppt/slideMasters/_rels/slideMaster10.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9.xml"/><Relationship Id="rId4" Type="http://schemas.openxmlformats.org/officeDocument/2006/relationships/theme" Target="../theme/theme6.xml"/></Relationships>
</file>

<file path=ppt/slideMasters/_rels/slideMaster11.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10.xml"/><Relationship Id="rId4" Type="http://schemas.openxmlformats.org/officeDocument/2006/relationships/theme" Target="../theme/theme13.xml"/></Relationships>
</file>

<file path=ppt/slideMasters/_rels/slideMaster12.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11.xml"/><Relationship Id="rId4" Type="http://schemas.openxmlformats.org/officeDocument/2006/relationships/theme" Target="../theme/theme2.xml"/></Relationships>
</file>

<file path=ppt/slideMasters/_rels/slideMaster13.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12.xml"/><Relationship Id="rId4" Type="http://schemas.openxmlformats.org/officeDocument/2006/relationships/theme" Target="../theme/theme1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1.xml"/><Relationship Id="rId4" Type="http://schemas.openxmlformats.org/officeDocument/2006/relationships/theme" Target="../theme/theme1.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2.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3.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4.xml"/><Relationship Id="rId4" Type="http://schemas.openxmlformats.org/officeDocument/2006/relationships/theme" Target="../theme/theme8.xml"/></Relationships>
</file>

<file path=ppt/slideMasters/_rels/slideMaster6.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5.xml"/><Relationship Id="rId4" Type="http://schemas.openxmlformats.org/officeDocument/2006/relationships/theme" Target="../theme/theme14.xml"/></Relationships>
</file>

<file path=ppt/slideMasters/_rels/slideMaster7.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6.xml"/><Relationship Id="rId4" Type="http://schemas.openxmlformats.org/officeDocument/2006/relationships/theme" Target="../theme/theme10.xml"/></Relationships>
</file>

<file path=ppt/slideMasters/_rels/slideMaster8.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7.xml"/><Relationship Id="rId4" Type="http://schemas.openxmlformats.org/officeDocument/2006/relationships/theme" Target="../theme/theme5.xml"/></Relationships>
</file>

<file path=ppt/slideMasters/_rels/slideMaster9.xml.rels><?xml version="1.0" encoding="UTF-8" standalone="yes"?><Relationships xmlns="http://schemas.openxmlformats.org/package/2006/relationships"><Relationship Id="rId1" Type="http://schemas.openxmlformats.org/officeDocument/2006/relationships/image" Target="../media/image00.jpg"/><Relationship Id="rId2" Type="http://schemas.openxmlformats.org/officeDocument/2006/relationships/image" Target="../media/image01.png"/><Relationship Id="rId3" Type="http://schemas.openxmlformats.org/officeDocument/2006/relationships/slideLayout" Target="../slideLayouts/slideLayout8.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1" name="Shape 11"/>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cxnSp>
        <p:nvCxnSpPr>
          <p:cNvPr id="12" name="Shape 12"/>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13" name="Shape 13"/>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14" name="Shape 14"/>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5" name="Shape 15"/>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cxnSp>
        <p:nvCxnSpPr>
          <p:cNvPr id="16" name="Shape 16"/>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17" name="Shape 17"/>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18" name="Shape 18"/>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Tree>
  </p:cSld>
  <p:clrMap accent1="accent1" accent2="accent2" accent3="accent3" accent4="accent4" accent5="accent5" accent6="accent6" bg1="lt1" bg2="dk2" tx1="dk1" tx2="lt2" folHlink="folHlink" hlink="hlink"/>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27" name="Shape 127"/>
        <p:cNvGrpSpPr/>
        <p:nvPr/>
      </p:nvGrpSpPr>
      <p:grpSpPr>
        <a:xfrm>
          <a:off x="0" y="0"/>
          <a:ext cx="0" cy="0"/>
          <a:chOff x="0" y="0"/>
          <a:chExt cx="0" cy="0"/>
        </a:xfrm>
      </p:grpSpPr>
      <p:cxnSp>
        <p:nvCxnSpPr>
          <p:cNvPr id="128" name="Shape 128"/>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129" name="Shape 129"/>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cxnSp>
        <p:nvCxnSpPr>
          <p:cNvPr id="130" name="Shape 130"/>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131" name="Shape 131"/>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132" name="Shape 132"/>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
        <p:nvSpPr>
          <p:cNvPr id="133" name="Shape 133"/>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34" name="Shape 134"/>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135" name="Shape 135"/>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36" name="Shape 136"/>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56"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41" name="Shape 141"/>
        <p:cNvGrpSpPr/>
        <p:nvPr/>
      </p:nvGrpSpPr>
      <p:grpSpPr>
        <a:xfrm>
          <a:off x="0" y="0"/>
          <a:ext cx="0" cy="0"/>
          <a:chOff x="0" y="0"/>
          <a:chExt cx="0" cy="0"/>
        </a:xfrm>
      </p:grpSpPr>
      <p:cxnSp>
        <p:nvCxnSpPr>
          <p:cNvPr id="142" name="Shape 142"/>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143" name="Shape 143"/>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cxnSp>
        <p:nvCxnSpPr>
          <p:cNvPr id="144" name="Shape 144"/>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145" name="Shape 145"/>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146" name="Shape 146"/>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
        <p:nvSpPr>
          <p:cNvPr id="147" name="Shape 147"/>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48" name="Shape 148"/>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149" name="Shape 149"/>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50" name="Shape 150"/>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57"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1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54" name="Shape 154"/>
        <p:cNvGrpSpPr/>
        <p:nvPr/>
      </p:nvGrpSpPr>
      <p:grpSpPr>
        <a:xfrm>
          <a:off x="0" y="0"/>
          <a:ext cx="0" cy="0"/>
          <a:chOff x="0" y="0"/>
          <a:chExt cx="0" cy="0"/>
        </a:xfrm>
      </p:grpSpPr>
      <p:cxnSp>
        <p:nvCxnSpPr>
          <p:cNvPr id="155" name="Shape 155"/>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156" name="Shape 156"/>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cxnSp>
        <p:nvCxnSpPr>
          <p:cNvPr id="157" name="Shape 157"/>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158" name="Shape 158"/>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159" name="Shape 159"/>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
        <p:nvSpPr>
          <p:cNvPr id="160" name="Shape 160"/>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61" name="Shape 161"/>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162" name="Shape 162"/>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63" name="Shape 163"/>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5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1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67" name="Shape 167"/>
        <p:cNvGrpSpPr/>
        <p:nvPr/>
      </p:nvGrpSpPr>
      <p:grpSpPr>
        <a:xfrm>
          <a:off x="0" y="0"/>
          <a:ext cx="0" cy="0"/>
          <a:chOff x="0" y="0"/>
          <a:chExt cx="0" cy="0"/>
        </a:xfrm>
      </p:grpSpPr>
      <p:cxnSp>
        <p:nvCxnSpPr>
          <p:cNvPr id="168" name="Shape 168"/>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169" name="Shape 169"/>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cxnSp>
        <p:nvCxnSpPr>
          <p:cNvPr id="170" name="Shape 170"/>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171" name="Shape 171"/>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172" name="Shape 172"/>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
        <p:nvSpPr>
          <p:cNvPr id="173" name="Shape 173"/>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74" name="Shape 174"/>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175" name="Shape 175"/>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76" name="Shape 176"/>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5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9" name="Shape 19"/>
        <p:cNvGrpSpPr/>
        <p:nvPr/>
      </p:nvGrpSpPr>
      <p:grpSpPr>
        <a:xfrm>
          <a:off x="0" y="0"/>
          <a:ext cx="0" cy="0"/>
          <a:chOff x="0" y="0"/>
          <a:chExt cx="0" cy="0"/>
        </a:xfrm>
      </p:grpSpPr>
      <p:grpSp>
        <p:nvGrpSpPr>
          <p:cNvPr id="20" name="Shape 20"/>
          <p:cNvGrpSpPr/>
          <p:nvPr/>
        </p:nvGrpSpPr>
        <p:grpSpPr>
          <a:xfrm>
            <a:off x="2349500" y="3098800"/>
            <a:ext cx="6045199" cy="3271836"/>
            <a:chOff x="2349500" y="3098800"/>
            <a:chExt cx="6045199" cy="3271836"/>
          </a:xfrm>
        </p:grpSpPr>
        <p:cxnSp>
          <p:nvCxnSpPr>
            <p:cNvPr id="21" name="Shape 21"/>
            <p:cNvCxnSpPr/>
            <p:nvPr/>
          </p:nvCxnSpPr>
          <p:spPr>
            <a:xfrm>
              <a:off x="2349500" y="5464175"/>
              <a:ext cx="6045199" cy="0"/>
            </a:xfrm>
            <a:prstGeom prst="straightConnector1">
              <a:avLst/>
            </a:prstGeom>
            <a:noFill/>
            <a:ln cap="rnd" cmpd="sng" w="9525">
              <a:solidFill>
                <a:schemeClr val="lt1"/>
              </a:solidFill>
              <a:prstDash val="solid"/>
              <a:miter/>
              <a:headEnd len="med" w="med" type="none"/>
              <a:tailEnd len="med" w="med" type="none"/>
            </a:ln>
          </p:spPr>
        </p:cxnSp>
        <p:cxnSp>
          <p:nvCxnSpPr>
            <p:cNvPr id="22" name="Shape 22"/>
            <p:cNvCxnSpPr/>
            <p:nvPr/>
          </p:nvCxnSpPr>
          <p:spPr>
            <a:xfrm>
              <a:off x="8210550" y="3098800"/>
              <a:ext cx="0" cy="3271836"/>
            </a:xfrm>
            <a:prstGeom prst="straightConnector1">
              <a:avLst/>
            </a:prstGeom>
            <a:noFill/>
            <a:ln cap="rnd" cmpd="sng" w="9525">
              <a:solidFill>
                <a:schemeClr val="lt1"/>
              </a:solidFill>
              <a:prstDash val="solid"/>
              <a:miter/>
              <a:headEnd len="med" w="med" type="none"/>
              <a:tailEnd len="med" w="med" type="none"/>
            </a:ln>
          </p:spPr>
        </p:cxnSp>
        <p:sp>
          <p:nvSpPr>
            <p:cNvPr id="23" name="Shape 23"/>
            <p:cNvSpPr/>
            <p:nvPr/>
          </p:nvSpPr>
          <p:spPr>
            <a:xfrm rot="5400000">
              <a:off x="8090693" y="5312567"/>
              <a:ext cx="247649" cy="249237"/>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grpSp>
      <p:pic>
        <p:nvPicPr>
          <p:cNvPr id="24" name="Shape 24"/>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cxnSp>
        <p:nvCxnSpPr>
          <p:cNvPr id="25" name="Shape 25"/>
          <p:cNvCxnSpPr/>
          <p:nvPr/>
        </p:nvCxnSpPr>
        <p:spPr>
          <a:xfrm rot="10800000">
            <a:off x="990600" y="6248400"/>
            <a:ext cx="7162799" cy="0"/>
          </a:xfrm>
          <a:prstGeom prst="straightConnector1">
            <a:avLst/>
          </a:prstGeom>
          <a:noFill/>
          <a:ln cap="rnd" cmpd="sng" w="9525">
            <a:solidFill>
              <a:srgbClr val="000066"/>
            </a:solidFill>
            <a:prstDash val="solid"/>
            <a:miter/>
            <a:headEnd len="med" w="med" type="none"/>
            <a:tailEnd len="med" w="med" type="none"/>
          </a:ln>
        </p:spPr>
      </p:cxnSp>
      <p:pic>
        <p:nvPicPr>
          <p:cNvPr id="26" name="Shape 26"/>
          <p:cNvPicPr preferRelativeResize="0"/>
          <p:nvPr/>
        </p:nvPicPr>
        <p:blipFill rotWithShape="1">
          <a:blip r:embed="rId2">
            <a:alphaModFix/>
          </a:blip>
          <a:srcRect b="0" l="0" r="0" t="0"/>
          <a:stretch/>
        </p:blipFill>
        <p:spPr>
          <a:xfrm>
            <a:off x="244475" y="2819400"/>
            <a:ext cx="8899525" cy="400049"/>
          </a:xfrm>
          <a:prstGeom prst="rect">
            <a:avLst/>
          </a:prstGeom>
          <a:noFill/>
          <a:ln>
            <a:noFill/>
          </a:ln>
        </p:spPr>
      </p:pic>
      <p:sp>
        <p:nvSpPr>
          <p:cNvPr id="27" name="Shape 27"/>
          <p:cNvSpPr txBox="1"/>
          <p:nvPr/>
        </p:nvSpPr>
        <p:spPr>
          <a:xfrm>
            <a:off x="1219200" y="6400800"/>
            <a:ext cx="67055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Arimo"/>
              <a:buNone/>
            </a:pPr>
            <a:r>
              <a:rPr b="0" i="0" lang="en-US" sz="1000" u="none" cap="none" strike="noStrike">
                <a:solidFill>
                  <a:schemeClr val="dk1"/>
                </a:solidFill>
                <a:latin typeface="Arimo"/>
                <a:ea typeface="Arimo"/>
                <a:cs typeface="Arimo"/>
                <a:sym typeface="Arimo"/>
              </a:rPr>
              <a:t>PowerPoint Presentation for Dennis, Wixom, &amp; Roth </a:t>
            </a:r>
            <a:r>
              <a:rPr b="0" i="1" lang="en-US" sz="1000" u="none" cap="none" strike="noStrike">
                <a:solidFill>
                  <a:schemeClr val="dk1"/>
                </a:solidFill>
                <a:latin typeface="Arimo"/>
                <a:ea typeface="Arimo"/>
                <a:cs typeface="Arimo"/>
                <a:sym typeface="Arimo"/>
              </a:rPr>
              <a:t>Systems Analysis and Design, 4th Edition</a:t>
            </a:r>
          </a:p>
          <a:p>
            <a:pPr indent="0" lvl="0" marL="0" marR="0" rtl="0" algn="r">
              <a:lnSpc>
                <a:spcPct val="100000"/>
              </a:lnSpc>
              <a:spcBef>
                <a:spcPts val="0"/>
              </a:spcBef>
              <a:spcAft>
                <a:spcPts val="0"/>
              </a:spcAft>
              <a:buClr>
                <a:schemeClr val="dk1"/>
              </a:buClr>
              <a:buSzPct val="25000"/>
              <a:buFont typeface="Arimo"/>
              <a:buNone/>
            </a:pPr>
            <a:r>
              <a:rPr b="0" i="0" lang="en-US" sz="1000" u="none" cap="none" strike="noStrike">
                <a:solidFill>
                  <a:schemeClr val="dk1"/>
                </a:solidFill>
                <a:latin typeface="Arimo"/>
                <a:ea typeface="Arimo"/>
                <a:cs typeface="Arimo"/>
                <a:sym typeface="Arimo"/>
              </a:rPr>
              <a:t>Copyright 2009 © John Wiley &amp; Sons, Inc.  All rights reserved.</a:t>
            </a:r>
          </a:p>
        </p:txBody>
      </p:sp>
      <p:sp>
        <p:nvSpPr>
          <p:cNvPr id="28" name="Shape 28"/>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29" name="Shape 29"/>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30" name="Shape 30"/>
          <p:cNvSpPr txBox="1"/>
          <p:nvPr>
            <p:ph idx="12" type="sldNum"/>
          </p:nvPr>
        </p:nvSpPr>
        <p:spPr>
          <a:xfrm>
            <a:off x="0" y="6400800"/>
            <a:ext cx="9144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4" name="Shape 34"/>
        <p:cNvGrpSpPr/>
        <p:nvPr/>
      </p:nvGrpSpPr>
      <p:grpSpPr>
        <a:xfrm>
          <a:off x="0" y="0"/>
          <a:ext cx="0" cy="0"/>
          <a:chOff x="0" y="0"/>
          <a:chExt cx="0" cy="0"/>
        </a:xfrm>
      </p:grpSpPr>
      <p:cxnSp>
        <p:nvCxnSpPr>
          <p:cNvPr id="35" name="Shape 35"/>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36" name="Shape 36"/>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cxnSp>
        <p:nvCxnSpPr>
          <p:cNvPr id="37" name="Shape 37"/>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38" name="Shape 38"/>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39" name="Shape 39"/>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
        <p:nvSpPr>
          <p:cNvPr id="40" name="Shape 40"/>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41" name="Shape 41"/>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42" name="Shape 42"/>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43" name="Shape 43"/>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7" name="Shape 47"/>
        <p:cNvGrpSpPr/>
        <p:nvPr/>
      </p:nvGrpSpPr>
      <p:grpSpPr>
        <a:xfrm>
          <a:off x="0" y="0"/>
          <a:ext cx="0" cy="0"/>
          <a:chOff x="0" y="0"/>
          <a:chExt cx="0" cy="0"/>
        </a:xfrm>
      </p:grpSpPr>
      <p:cxnSp>
        <p:nvCxnSpPr>
          <p:cNvPr id="48" name="Shape 48"/>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49" name="Shape 49"/>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cxnSp>
        <p:nvCxnSpPr>
          <p:cNvPr id="50" name="Shape 50"/>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51" name="Shape 51"/>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52" name="Shape 52"/>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
        <p:nvSpPr>
          <p:cNvPr id="53" name="Shape 53"/>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54" name="Shape 54"/>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55" name="Shape 55"/>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6" name="Shape 56"/>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50"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60" name="Shape 60"/>
        <p:cNvGrpSpPr/>
        <p:nvPr/>
      </p:nvGrpSpPr>
      <p:grpSpPr>
        <a:xfrm>
          <a:off x="0" y="0"/>
          <a:ext cx="0" cy="0"/>
          <a:chOff x="0" y="0"/>
          <a:chExt cx="0" cy="0"/>
        </a:xfrm>
      </p:grpSpPr>
      <p:cxnSp>
        <p:nvCxnSpPr>
          <p:cNvPr id="61" name="Shape 61"/>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62" name="Shape 62"/>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cxnSp>
        <p:nvCxnSpPr>
          <p:cNvPr id="63" name="Shape 63"/>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64" name="Shape 64"/>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65" name="Shape 65"/>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
        <p:nvSpPr>
          <p:cNvPr id="66" name="Shape 66"/>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67" name="Shape 67"/>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68" name="Shape 68"/>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69" name="Shape 69"/>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51"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74" name="Shape 74"/>
        <p:cNvGrpSpPr/>
        <p:nvPr/>
      </p:nvGrpSpPr>
      <p:grpSpPr>
        <a:xfrm>
          <a:off x="0" y="0"/>
          <a:ext cx="0" cy="0"/>
          <a:chOff x="0" y="0"/>
          <a:chExt cx="0" cy="0"/>
        </a:xfrm>
      </p:grpSpPr>
      <p:cxnSp>
        <p:nvCxnSpPr>
          <p:cNvPr id="75" name="Shape 75"/>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76" name="Shape 76"/>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cxnSp>
        <p:nvCxnSpPr>
          <p:cNvPr id="77" name="Shape 77"/>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78" name="Shape 78"/>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79" name="Shape 79"/>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
        <p:nvSpPr>
          <p:cNvPr id="80" name="Shape 80"/>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81" name="Shape 81"/>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82" name="Shape 82"/>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83" name="Shape 83"/>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52"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0" name="Shape 90"/>
        <p:cNvGrpSpPr/>
        <p:nvPr/>
      </p:nvGrpSpPr>
      <p:grpSpPr>
        <a:xfrm>
          <a:off x="0" y="0"/>
          <a:ext cx="0" cy="0"/>
          <a:chOff x="0" y="0"/>
          <a:chExt cx="0" cy="0"/>
        </a:xfrm>
      </p:grpSpPr>
      <p:cxnSp>
        <p:nvCxnSpPr>
          <p:cNvPr id="91" name="Shape 91"/>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92" name="Shape 92"/>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cxnSp>
        <p:nvCxnSpPr>
          <p:cNvPr id="93" name="Shape 93"/>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94" name="Shape 94"/>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95" name="Shape 95"/>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
        <p:nvSpPr>
          <p:cNvPr id="96" name="Shape 96"/>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97" name="Shape 97"/>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98" name="Shape 98"/>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99" name="Shape 99"/>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53"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02" name="Shape 102"/>
        <p:cNvGrpSpPr/>
        <p:nvPr/>
      </p:nvGrpSpPr>
      <p:grpSpPr>
        <a:xfrm>
          <a:off x="0" y="0"/>
          <a:ext cx="0" cy="0"/>
          <a:chOff x="0" y="0"/>
          <a:chExt cx="0" cy="0"/>
        </a:xfrm>
      </p:grpSpPr>
      <p:cxnSp>
        <p:nvCxnSpPr>
          <p:cNvPr id="103" name="Shape 103"/>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104" name="Shape 104"/>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cxnSp>
        <p:nvCxnSpPr>
          <p:cNvPr id="105" name="Shape 105"/>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106" name="Shape 106"/>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107" name="Shape 107"/>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
        <p:nvSpPr>
          <p:cNvPr id="108" name="Shape 108"/>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09" name="Shape 109"/>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110" name="Shape 110"/>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11" name="Shape 111"/>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54"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13" name="Shape 113"/>
        <p:cNvGrpSpPr/>
        <p:nvPr/>
      </p:nvGrpSpPr>
      <p:grpSpPr>
        <a:xfrm>
          <a:off x="0" y="0"/>
          <a:ext cx="0" cy="0"/>
          <a:chOff x="0" y="0"/>
          <a:chExt cx="0" cy="0"/>
        </a:xfrm>
      </p:grpSpPr>
      <p:cxnSp>
        <p:nvCxnSpPr>
          <p:cNvPr id="114" name="Shape 114"/>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sp>
        <p:nvSpPr>
          <p:cNvPr id="115" name="Shape 115"/>
          <p:cNvSpPr/>
          <p:nvPr/>
        </p:nvSpPr>
        <p:spPr>
          <a:xfrm flipH="1" rot="10800000">
            <a:off x="8494711" y="6034087"/>
            <a:ext cx="192087" cy="193674"/>
          </a:xfrm>
          <a:custGeom>
            <a:pathLst>
              <a:path extrusionOk="0" h="43201" w="43196">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moveTo>
                  <a:pt x="21115" y="6"/>
                </a:moveTo>
                <a:cubicBezTo>
                  <a:pt x="21275" y="2"/>
                  <a:pt x="21435" y="0"/>
                  <a:pt x="21596" y="1"/>
                </a:cubicBezTo>
                <a:cubicBezTo>
                  <a:pt x="33525" y="1"/>
                  <a:pt x="43196" y="9671"/>
                  <a:pt x="43196" y="21601"/>
                </a:cubicBezTo>
                <a:cubicBezTo>
                  <a:pt x="43196" y="33530"/>
                  <a:pt x="33525" y="43201"/>
                  <a:pt x="21596" y="43201"/>
                </a:cubicBezTo>
                <a:cubicBezTo>
                  <a:pt x="9844" y="43201"/>
                  <a:pt x="248" y="33806"/>
                  <a:pt x="0" y="22057"/>
                </a:cubicBezTo>
                <a:lnTo>
                  <a:pt x="21596" y="21601"/>
                </a:lnTo>
                <a:close/>
              </a:path>
            </a:pathLst>
          </a:custGeom>
          <a:noFill/>
          <a:ln cap="rnd" cmpd="sng" w="9525">
            <a:solidFill>
              <a:schemeClr val="lt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cxnSp>
        <p:nvCxnSpPr>
          <p:cNvPr id="116" name="Shape 116"/>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117" name="Shape 117"/>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118" name="Shape 118"/>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
        <p:nvSpPr>
          <p:cNvPr id="119" name="Shape 119"/>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20" name="Shape 120"/>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91440" lvl="0" marL="342900" marR="0" rtl="0" algn="l">
              <a:spcBef>
                <a:spcPts val="720"/>
              </a:spcBef>
              <a:spcAft>
                <a:spcPts val="0"/>
              </a:spcAft>
              <a:buClr>
                <a:schemeClr val="lt1"/>
              </a:buClr>
              <a:buFont typeface="Arimo"/>
              <a:buChar char="•"/>
              <a:defRPr/>
            </a:lvl1pPr>
            <a:lvl2pPr indent="-82550" lvl="1" marL="742950" marR="0" rtl="0" algn="l">
              <a:spcBef>
                <a:spcPts val="640"/>
              </a:spcBef>
              <a:spcAft>
                <a:spcPts val="0"/>
              </a:spcAft>
              <a:buClr>
                <a:srgbClr val="CCECFF"/>
              </a:buClr>
              <a:buFont typeface="Arimo"/>
              <a:buChar char="•"/>
              <a:defRPr/>
            </a:lvl2pPr>
            <a:lvl3pPr indent="-50800" lvl="2" marL="1143000" marR="0" rtl="0" algn="l">
              <a:spcBef>
                <a:spcPts val="560"/>
              </a:spcBef>
              <a:spcAft>
                <a:spcPts val="0"/>
              </a:spcAft>
              <a:buClr>
                <a:schemeClr val="lt1"/>
              </a:buClr>
              <a:buFont typeface="Arimo"/>
              <a:buChar char="•"/>
              <a:defRPr/>
            </a:lvl3pPr>
            <a:lvl4pPr indent="-76200" lvl="3" marL="1600200" marR="0" rtl="0" algn="l">
              <a:spcBef>
                <a:spcPts val="480"/>
              </a:spcBef>
              <a:spcAft>
                <a:spcPts val="0"/>
              </a:spcAft>
              <a:buClr>
                <a:schemeClr val="lt1"/>
              </a:buClr>
              <a:buFont typeface="Arimo"/>
              <a:buChar char="•"/>
              <a:defRPr/>
            </a:lvl4pPr>
            <a:lvl5pPr indent="-101600" lvl="4" marL="2057400" marR="0" rtl="0" algn="l">
              <a:spcBef>
                <a:spcPts val="400"/>
              </a:spcBef>
              <a:spcAft>
                <a:spcPts val="0"/>
              </a:spcAft>
              <a:buClr>
                <a:srgbClr val="CCECFF"/>
              </a:buClr>
              <a:buFont typeface="Arimo"/>
              <a:buChar char="•"/>
              <a:defRPr/>
            </a:lvl5pPr>
            <a:lvl6pPr indent="-101600" lvl="5" marL="2514600" marR="0" rtl="0" algn="l">
              <a:spcBef>
                <a:spcPts val="400"/>
              </a:spcBef>
              <a:spcAft>
                <a:spcPts val="0"/>
              </a:spcAft>
              <a:buClr>
                <a:srgbClr val="CCECFF"/>
              </a:buClr>
              <a:buFont typeface="Arimo"/>
              <a:buChar char="•"/>
              <a:defRPr/>
            </a:lvl6pPr>
            <a:lvl7pPr indent="-101600" lvl="6" marL="2971800" marR="0" rtl="0" algn="l">
              <a:spcBef>
                <a:spcPts val="400"/>
              </a:spcBef>
              <a:spcAft>
                <a:spcPts val="0"/>
              </a:spcAft>
              <a:buClr>
                <a:srgbClr val="CCECFF"/>
              </a:buClr>
              <a:buFont typeface="Arimo"/>
              <a:buChar char="•"/>
              <a:defRPr/>
            </a:lvl7pPr>
            <a:lvl8pPr indent="-101600" lvl="7" marL="3429000" marR="0" rtl="0" algn="l">
              <a:spcBef>
                <a:spcPts val="400"/>
              </a:spcBef>
              <a:spcAft>
                <a:spcPts val="0"/>
              </a:spcAft>
              <a:buClr>
                <a:srgbClr val="CCECFF"/>
              </a:buClr>
              <a:buFont typeface="Arimo"/>
              <a:buChar char="•"/>
              <a:defRPr/>
            </a:lvl8pPr>
            <a:lvl9pPr indent="-101600" lvl="8" marL="3886200" marR="0" rtl="0" algn="l">
              <a:spcBef>
                <a:spcPts val="400"/>
              </a:spcBef>
              <a:spcAft>
                <a:spcPts val="0"/>
              </a:spcAft>
              <a:buClr>
                <a:srgbClr val="CCECFF"/>
              </a:buClr>
              <a:buFont typeface="Arimo"/>
              <a:buChar char="•"/>
              <a:defRPr/>
            </a:lvl9pPr>
          </a:lstStyle>
          <a:p/>
        </p:txBody>
      </p:sp>
      <p:sp>
        <p:nvSpPr>
          <p:cNvPr id="121" name="Shape 121"/>
          <p:cNvSpPr txBox="1"/>
          <p:nvPr>
            <p:ph idx="11" type="ftr"/>
          </p:nvPr>
        </p:nvSpPr>
        <p:spPr>
          <a:xfrm>
            <a:off x="1752600" y="6248400"/>
            <a:ext cx="6324600" cy="457200"/>
          </a:xfrm>
          <a:prstGeom prst="rect">
            <a:avLst/>
          </a:prstGeom>
          <a:noFill/>
          <a:ln>
            <a:noFill/>
          </a:ln>
        </p:spPr>
        <p:txBody>
          <a:bodyPr anchorCtr="0" anchor="b" bIns="91425" lIns="91425" rIns="91425" tIns="91425"/>
          <a:lstStyle>
            <a:lvl1pPr indent="0" lvl="0" marL="0" marR="0" rtl="0" algn="r">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22" name="Shape 122"/>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55"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0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0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0.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0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08.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0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09.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 Id="rId3" Type="http://schemas.openxmlformats.org/officeDocument/2006/relationships/image" Target="../media/image07.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8.xml"/><Relationship Id="rId3" Type="http://schemas.openxmlformats.org/officeDocument/2006/relationships/image" Target="../media/image14.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12.jpg"/><Relationship Id="rId4" Type="http://schemas.openxmlformats.org/officeDocument/2006/relationships/image" Target="../media/image13.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0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x="0" y="0"/>
          <a:ext cx="0" cy="0"/>
          <a:chOff x="0" y="0"/>
          <a:chExt cx="0" cy="0"/>
        </a:xfrm>
      </p:grpSpPr>
      <p:sp>
        <p:nvSpPr>
          <p:cNvPr id="184" name="Shape 184"/>
          <p:cNvSpPr txBox="1"/>
          <p:nvPr>
            <p:ph type="ctrTitle"/>
          </p:nvPr>
        </p:nvSpPr>
        <p:spPr>
          <a:xfrm>
            <a:off x="304800" y="1371600"/>
            <a:ext cx="8839199" cy="12954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400" u="none" cap="none" strike="noStrike">
                <a:solidFill>
                  <a:srgbClr val="000099"/>
                </a:solidFill>
                <a:latin typeface="Arial"/>
                <a:ea typeface="Arial"/>
                <a:cs typeface="Arial"/>
                <a:sym typeface="Arial"/>
              </a:rPr>
              <a:t>Systems Analysis and Design</a:t>
            </a:r>
          </a:p>
        </p:txBody>
      </p:sp>
      <p:sp>
        <p:nvSpPr>
          <p:cNvPr id="185" name="Shape 185"/>
          <p:cNvSpPr/>
          <p:nvPr/>
        </p:nvSpPr>
        <p:spPr>
          <a:xfrm>
            <a:off x="4594225" y="1401762"/>
            <a:ext cx="46036" cy="12699"/>
          </a:xfrm>
          <a:prstGeom prst="ellipse">
            <a:avLst/>
          </a:prstGeom>
          <a:solidFill>
            <a:srgbClr val="8C8C8C"/>
          </a:solidFill>
          <a:ln>
            <a:noFill/>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186" name="Shape 186"/>
          <p:cNvSpPr txBox="1"/>
          <p:nvPr/>
        </p:nvSpPr>
        <p:spPr>
          <a:xfrm>
            <a:off x="4464050" y="779462"/>
            <a:ext cx="38099" cy="7937"/>
          </a:xfrm>
          <a:prstGeom prst="rect">
            <a:avLst/>
          </a:prstGeom>
          <a:solidFill>
            <a:srgbClr val="FBFBD2"/>
          </a:solidFill>
          <a:ln>
            <a:noFill/>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187" name="Shape 187"/>
          <p:cNvSpPr txBox="1"/>
          <p:nvPr>
            <p:ph idx="1" type="subTitle"/>
          </p:nvPr>
        </p:nvSpPr>
        <p:spPr>
          <a:xfrm>
            <a:off x="609600" y="3200400"/>
            <a:ext cx="8153399" cy="22860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2400" u="none" cap="none" strike="noStrike">
                <a:solidFill>
                  <a:srgbClr val="000099"/>
                </a:solidFill>
                <a:latin typeface="Arial"/>
                <a:ea typeface="Arial"/>
                <a:cs typeface="Arial"/>
                <a:sym typeface="Arial"/>
              </a:rPr>
              <a:t>Alan Dennis, Barbara Haley Wixom, and Roberta Roth</a:t>
            </a:r>
            <a:br>
              <a:rPr b="0" i="0" lang="en-US" sz="2400" u="none" cap="none" strike="noStrike">
                <a:solidFill>
                  <a:srgbClr val="000099"/>
                </a:solidFill>
                <a:latin typeface="Arial"/>
                <a:ea typeface="Arial"/>
                <a:cs typeface="Arial"/>
                <a:sym typeface="Arial"/>
              </a:rPr>
            </a:br>
            <a:r>
              <a:rPr b="0" i="0" lang="en-US" sz="2400" u="none" cap="none" strike="noStrike">
                <a:solidFill>
                  <a:srgbClr val="000099"/>
                </a:solidFill>
                <a:latin typeface="Arial"/>
                <a:ea typeface="Arial"/>
                <a:cs typeface="Arial"/>
                <a:sym typeface="Arial"/>
              </a:rPr>
              <a:t>John Wiley &amp; Sons, Inc.</a:t>
            </a:r>
          </a:p>
          <a:p>
            <a:pPr indent="0" lvl="0" marL="0" marR="0" rtl="0" algn="l">
              <a:lnSpc>
                <a:spcPct val="100000"/>
              </a:lnSpc>
              <a:spcBef>
                <a:spcPts val="480"/>
              </a:spcBef>
              <a:spcAft>
                <a:spcPts val="0"/>
              </a:spcAft>
              <a:buClr>
                <a:schemeClr val="lt1"/>
              </a:buClr>
              <a:buSzPct val="25000"/>
              <a:buFont typeface="Arimo"/>
              <a:buNone/>
            </a:pPr>
            <a:r>
              <a:t/>
            </a:r>
            <a:endParaRPr b="0" i="0" sz="2400" u="none" cap="none" strike="noStrike">
              <a:solidFill>
                <a:srgbClr val="000099"/>
              </a:solidFill>
              <a:latin typeface="Arial"/>
              <a:ea typeface="Arial"/>
              <a:cs typeface="Arial"/>
              <a:sym typeface="Arial"/>
            </a:endParaRPr>
          </a:p>
          <a:p>
            <a:pPr indent="0" lvl="0" marL="0" marR="0" rtl="0" algn="l">
              <a:lnSpc>
                <a:spcPct val="100000"/>
              </a:lnSpc>
              <a:spcBef>
                <a:spcPts val="480"/>
              </a:spcBef>
              <a:spcAft>
                <a:spcPts val="0"/>
              </a:spcAft>
              <a:buClr>
                <a:schemeClr val="lt1"/>
              </a:buClr>
              <a:buSzPct val="25000"/>
              <a:buFont typeface="Arial"/>
              <a:buNone/>
            </a:pPr>
            <a:r>
              <a:rPr b="0" i="0" lang="en-US" sz="2400" u="none" cap="none" strike="noStrike">
                <a:solidFill>
                  <a:srgbClr val="CC0000"/>
                </a:solidFill>
                <a:latin typeface="Arial"/>
                <a:ea typeface="Arial"/>
                <a:cs typeface="Arial"/>
                <a:sym typeface="Arial"/>
              </a:rPr>
              <a:t>Slides by Candace S. Garrod</a:t>
            </a:r>
          </a:p>
          <a:p>
            <a:pPr indent="0" lvl="0" marL="0" marR="0" rtl="0" algn="l">
              <a:lnSpc>
                <a:spcPct val="100000"/>
              </a:lnSpc>
              <a:spcBef>
                <a:spcPts val="480"/>
              </a:spcBef>
              <a:spcAft>
                <a:spcPts val="0"/>
              </a:spcAft>
              <a:buClr>
                <a:schemeClr val="lt1"/>
              </a:buClr>
              <a:buSzPct val="25000"/>
              <a:buFont typeface="Arial"/>
              <a:buNone/>
            </a:pPr>
            <a:r>
              <a:rPr b="0" i="0" lang="en-US" sz="2400" u="none" cap="none" strike="noStrike">
                <a:solidFill>
                  <a:srgbClr val="CC0000"/>
                </a:solidFill>
                <a:latin typeface="Arial"/>
                <a:ea typeface="Arial"/>
                <a:cs typeface="Arial"/>
                <a:sym typeface="Arial"/>
              </a:rPr>
              <a:t>                     Red Rocks Community College</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2" name="Shape 252"/>
        <p:cNvGrpSpPr/>
        <p:nvPr/>
      </p:nvGrpSpPr>
      <p:grpSpPr>
        <a:xfrm>
          <a:off x="0" y="0"/>
          <a:ext cx="0" cy="0"/>
          <a:chOff x="0" y="0"/>
          <a:chExt cx="0" cy="0"/>
        </a:xfrm>
      </p:grpSpPr>
      <p:sp>
        <p:nvSpPr>
          <p:cNvPr id="253" name="Shape 253"/>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54" name="Shape 254"/>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55" name="Shape 255"/>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4000" u="none" cap="none" strike="noStrike">
                <a:solidFill>
                  <a:srgbClr val="000099"/>
                </a:solidFill>
                <a:latin typeface="Arimo"/>
                <a:ea typeface="Arimo"/>
                <a:cs typeface="Arimo"/>
                <a:sym typeface="Arimo"/>
              </a:rPr>
              <a:t>V-model</a:t>
            </a:r>
          </a:p>
        </p:txBody>
      </p:sp>
      <p:pic>
        <p:nvPicPr>
          <p:cNvPr id="256" name="Shape 256"/>
          <p:cNvPicPr preferRelativeResize="0"/>
          <p:nvPr/>
        </p:nvPicPr>
        <p:blipFill rotWithShape="1">
          <a:blip r:embed="rId3">
            <a:alphaModFix/>
          </a:blip>
          <a:srcRect b="0" l="0" r="0" t="0"/>
          <a:stretch/>
        </p:blipFill>
        <p:spPr>
          <a:xfrm>
            <a:off x="1905000" y="1828800"/>
            <a:ext cx="5753100" cy="41624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0" name="Shape 260"/>
        <p:cNvGrpSpPr/>
        <p:nvPr/>
      </p:nvGrpSpPr>
      <p:grpSpPr>
        <a:xfrm>
          <a:off x="0" y="0"/>
          <a:ext cx="0" cy="0"/>
          <a:chOff x="0" y="0"/>
          <a:chExt cx="0" cy="0"/>
        </a:xfrm>
      </p:grpSpPr>
      <p:sp>
        <p:nvSpPr>
          <p:cNvPr id="261" name="Shape 261"/>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62" name="Shape 262"/>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63" name="Shape 263"/>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4000" u="none" cap="none" strike="noStrike">
                <a:solidFill>
                  <a:srgbClr val="000099"/>
                </a:solidFill>
                <a:latin typeface="Arimo"/>
                <a:ea typeface="Arimo"/>
                <a:cs typeface="Arimo"/>
                <a:sym typeface="Arimo"/>
              </a:rPr>
              <a:t>Iterative Development</a:t>
            </a:r>
          </a:p>
        </p:txBody>
      </p:sp>
      <p:pic>
        <p:nvPicPr>
          <p:cNvPr id="264" name="Shape 264"/>
          <p:cNvPicPr preferRelativeResize="0"/>
          <p:nvPr/>
        </p:nvPicPr>
        <p:blipFill rotWithShape="1">
          <a:blip r:embed="rId3">
            <a:alphaModFix/>
          </a:blip>
          <a:srcRect b="0" l="0" r="0" t="0"/>
          <a:stretch/>
        </p:blipFill>
        <p:spPr>
          <a:xfrm>
            <a:off x="1752600" y="1828800"/>
            <a:ext cx="5219699" cy="41624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8" name="Shape 268"/>
        <p:cNvGrpSpPr/>
        <p:nvPr/>
      </p:nvGrpSpPr>
      <p:grpSpPr>
        <a:xfrm>
          <a:off x="0" y="0"/>
          <a:ext cx="0" cy="0"/>
          <a:chOff x="0" y="0"/>
          <a:chExt cx="0" cy="0"/>
        </a:xfrm>
      </p:grpSpPr>
      <p:sp>
        <p:nvSpPr>
          <p:cNvPr id="269" name="Shape 269"/>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70" name="Shape 270"/>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71" name="Shape 271"/>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rgbClr val="000099"/>
              </a:buClr>
              <a:buSzPct val="25000"/>
              <a:buFont typeface="Arimo"/>
              <a:buNone/>
            </a:pPr>
            <a:r>
              <a:rPr b="1" i="0" lang="en-US" sz="4000" u="none" cap="none" strike="noStrike">
                <a:solidFill>
                  <a:srgbClr val="000099"/>
                </a:solidFill>
                <a:latin typeface="Arimo"/>
                <a:ea typeface="Arimo"/>
                <a:cs typeface="Arimo"/>
                <a:sym typeface="Arimo"/>
              </a:rPr>
              <a:t> Example of System Prototyping</a:t>
            </a:r>
          </a:p>
        </p:txBody>
      </p:sp>
      <p:pic>
        <p:nvPicPr>
          <p:cNvPr id="272" name="Shape 272"/>
          <p:cNvPicPr preferRelativeResize="0"/>
          <p:nvPr/>
        </p:nvPicPr>
        <p:blipFill rotWithShape="1">
          <a:blip r:embed="rId3">
            <a:alphaModFix/>
          </a:blip>
          <a:srcRect b="0" l="0" r="0" t="0"/>
          <a:stretch/>
        </p:blipFill>
        <p:spPr>
          <a:xfrm>
            <a:off x="838200" y="2133600"/>
            <a:ext cx="7162799" cy="3067049"/>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6" name="Shape 276"/>
        <p:cNvGrpSpPr/>
        <p:nvPr/>
      </p:nvGrpSpPr>
      <p:grpSpPr>
        <a:xfrm>
          <a:off x="0" y="0"/>
          <a:ext cx="0" cy="0"/>
          <a:chOff x="0" y="0"/>
          <a:chExt cx="0" cy="0"/>
        </a:xfrm>
      </p:grpSpPr>
      <p:sp>
        <p:nvSpPr>
          <p:cNvPr id="277" name="Shape 277"/>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78" name="Shape 278"/>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79" name="Shape 279"/>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3600" u="none" cap="none" strike="noStrike">
                <a:solidFill>
                  <a:srgbClr val="000099"/>
                </a:solidFill>
                <a:latin typeface="Arimo"/>
                <a:ea typeface="Arimo"/>
                <a:cs typeface="Arimo"/>
                <a:sym typeface="Arimo"/>
              </a:rPr>
              <a:t>Example of Throwaway Prototyping</a:t>
            </a:r>
          </a:p>
        </p:txBody>
      </p:sp>
      <p:pic>
        <p:nvPicPr>
          <p:cNvPr id="280" name="Shape 280"/>
          <p:cNvPicPr preferRelativeResize="0"/>
          <p:nvPr/>
        </p:nvPicPr>
        <p:blipFill rotWithShape="1">
          <a:blip r:embed="rId3">
            <a:alphaModFix/>
          </a:blip>
          <a:srcRect b="0" l="0" r="0" t="0"/>
          <a:stretch/>
        </p:blipFill>
        <p:spPr>
          <a:xfrm>
            <a:off x="838200" y="2057400"/>
            <a:ext cx="7162799" cy="32766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4" name="Shape 284"/>
        <p:cNvGrpSpPr/>
        <p:nvPr/>
      </p:nvGrpSpPr>
      <p:grpSpPr>
        <a:xfrm>
          <a:off x="0" y="0"/>
          <a:ext cx="0" cy="0"/>
          <a:chOff x="0" y="0"/>
          <a:chExt cx="0" cy="0"/>
        </a:xfrm>
      </p:grpSpPr>
      <p:sp>
        <p:nvSpPr>
          <p:cNvPr id="285" name="Shape 285"/>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86" name="Shape 286"/>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87" name="Shape 287"/>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4000" u="none" cap="none" strike="noStrike">
                <a:solidFill>
                  <a:srgbClr val="000099"/>
                </a:solidFill>
                <a:latin typeface="Arimo"/>
                <a:ea typeface="Arimo"/>
                <a:cs typeface="Arimo"/>
                <a:sym typeface="Arimo"/>
              </a:rPr>
              <a:t>Agile Development</a:t>
            </a:r>
          </a:p>
        </p:txBody>
      </p:sp>
      <p:sp>
        <p:nvSpPr>
          <p:cNvPr id="288" name="Shape 288"/>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A group of programming-centric methodologies that focus on streamlining the SDLC.</a:t>
            </a:r>
          </a:p>
          <a:p>
            <a:pPr indent="-342900" lvl="0" marL="342900" marR="0" rtl="0" algn="l">
              <a:lnSpc>
                <a:spcPct val="100000"/>
              </a:lnSpc>
              <a:spcBef>
                <a:spcPts val="72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Includes face-to-face communication</a:t>
            </a:r>
          </a:p>
          <a:p>
            <a:pPr indent="-342900" lvl="0" marL="342900" marR="0" rtl="0" algn="l">
              <a:lnSpc>
                <a:spcPct val="100000"/>
              </a:lnSpc>
              <a:spcBef>
                <a:spcPts val="720"/>
              </a:spcBef>
              <a:spcAft>
                <a:spcPts val="0"/>
              </a:spcAft>
              <a:buClr>
                <a:schemeClr val="lt1"/>
              </a:buClr>
              <a:buSzPct val="109999"/>
              <a:buFont typeface="Arimo"/>
              <a:buChar char="•"/>
            </a:pPr>
            <a:r>
              <a:rPr b="0" i="1" lang="en-US" sz="3600" u="none" cap="none" strike="noStrike">
                <a:solidFill>
                  <a:srgbClr val="3366FF"/>
                </a:solidFill>
                <a:latin typeface="Arimo"/>
                <a:ea typeface="Arimo"/>
                <a:cs typeface="Arimo"/>
                <a:sym typeface="Arimo"/>
              </a:rPr>
              <a:t>Extreme programming</a:t>
            </a:r>
            <a:r>
              <a:rPr b="0" i="0" lang="en-US" sz="3600" u="none" cap="none" strike="noStrike">
                <a:solidFill>
                  <a:schemeClr val="dk1"/>
                </a:solidFill>
                <a:latin typeface="Arimo"/>
                <a:ea typeface="Arimo"/>
                <a:cs typeface="Arimo"/>
                <a:sym typeface="Arimo"/>
              </a:rPr>
              <a:t> – emphasizes customer satisfaction and teamwork.</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2" name="Shape 292"/>
        <p:cNvGrpSpPr/>
        <p:nvPr/>
      </p:nvGrpSpPr>
      <p:grpSpPr>
        <a:xfrm>
          <a:off x="0" y="0"/>
          <a:ext cx="0" cy="0"/>
          <a:chOff x="0" y="0"/>
          <a:chExt cx="0" cy="0"/>
        </a:xfrm>
      </p:grpSpPr>
      <p:sp>
        <p:nvSpPr>
          <p:cNvPr id="293" name="Shape 293"/>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94" name="Shape 294"/>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95" name="Shape 295"/>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3600" u="none" cap="none" strike="noStrike">
                <a:solidFill>
                  <a:srgbClr val="000099"/>
                </a:solidFill>
                <a:latin typeface="Arimo"/>
                <a:ea typeface="Arimo"/>
                <a:cs typeface="Arimo"/>
                <a:sym typeface="Arimo"/>
              </a:rPr>
              <a:t>Example of Extreme Programming</a:t>
            </a:r>
          </a:p>
        </p:txBody>
      </p:sp>
      <p:pic>
        <p:nvPicPr>
          <p:cNvPr id="296" name="Shape 296"/>
          <p:cNvPicPr preferRelativeResize="0"/>
          <p:nvPr/>
        </p:nvPicPr>
        <p:blipFill rotWithShape="1">
          <a:blip r:embed="rId3">
            <a:alphaModFix/>
          </a:blip>
          <a:srcRect b="0" l="0" r="0" t="0"/>
          <a:stretch/>
        </p:blipFill>
        <p:spPr>
          <a:xfrm>
            <a:off x="990600" y="1752600"/>
            <a:ext cx="7162799" cy="401954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0" name="Shape 300"/>
        <p:cNvGrpSpPr/>
        <p:nvPr/>
      </p:nvGrpSpPr>
      <p:grpSpPr>
        <a:xfrm>
          <a:off x="0" y="0"/>
          <a:ext cx="0" cy="0"/>
          <a:chOff x="0" y="0"/>
          <a:chExt cx="0" cy="0"/>
        </a:xfrm>
      </p:grpSpPr>
      <p:sp>
        <p:nvSpPr>
          <p:cNvPr id="301" name="Shape 301"/>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302" name="Shape 302"/>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303" name="Shape 303"/>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3600" u="none" cap="none" strike="noStrike">
                <a:solidFill>
                  <a:srgbClr val="000099"/>
                </a:solidFill>
                <a:latin typeface="Arimo"/>
                <a:ea typeface="Arimo"/>
                <a:cs typeface="Arimo"/>
                <a:sym typeface="Arimo"/>
              </a:rPr>
              <a:t>Selecting the Appropriate Development Methodology</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7" name="Shape 307"/>
        <p:cNvGrpSpPr/>
        <p:nvPr/>
      </p:nvGrpSpPr>
      <p:grpSpPr>
        <a:xfrm>
          <a:off x="0" y="0"/>
          <a:ext cx="0" cy="0"/>
          <a:chOff x="0" y="0"/>
          <a:chExt cx="0" cy="0"/>
        </a:xfrm>
      </p:grpSpPr>
      <p:sp>
        <p:nvSpPr>
          <p:cNvPr id="308" name="Shape 308"/>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309" name="Shape 309"/>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310" name="Shape 310"/>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3600" u="none" cap="none" strike="noStrike">
                <a:solidFill>
                  <a:srgbClr val="000099"/>
                </a:solidFill>
                <a:latin typeface="Arimo"/>
                <a:ea typeface="Arimo"/>
                <a:cs typeface="Arimo"/>
                <a:sym typeface="Arimo"/>
              </a:rPr>
              <a:t>Criteria for Selecting a Methodology</a:t>
            </a:r>
          </a:p>
        </p:txBody>
      </p:sp>
      <p:pic>
        <p:nvPicPr>
          <p:cNvPr id="311" name="Shape 311"/>
          <p:cNvPicPr preferRelativeResize="0"/>
          <p:nvPr/>
        </p:nvPicPr>
        <p:blipFill rotWithShape="1">
          <a:blip r:embed="rId3">
            <a:alphaModFix/>
          </a:blip>
          <a:srcRect b="0" l="0" r="0" t="0"/>
          <a:stretch/>
        </p:blipFill>
        <p:spPr>
          <a:xfrm>
            <a:off x="762000" y="2514600"/>
            <a:ext cx="7162799" cy="25908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5" name="Shape 315"/>
        <p:cNvGrpSpPr/>
        <p:nvPr/>
      </p:nvGrpSpPr>
      <p:grpSpPr>
        <a:xfrm>
          <a:off x="0" y="0"/>
          <a:ext cx="0" cy="0"/>
          <a:chOff x="0" y="0"/>
          <a:chExt cx="0" cy="0"/>
        </a:xfrm>
      </p:grpSpPr>
      <p:sp>
        <p:nvSpPr>
          <p:cNvPr id="316" name="Shape 316"/>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317" name="Shape 317"/>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318" name="Shape 318"/>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4000" u="none" cap="none" strike="noStrike">
                <a:solidFill>
                  <a:srgbClr val="000099"/>
                </a:solidFill>
                <a:latin typeface="Arimo"/>
                <a:ea typeface="Arimo"/>
                <a:cs typeface="Arimo"/>
                <a:sym typeface="Arimo"/>
              </a:rPr>
              <a:t>Important Factors to Consider</a:t>
            </a:r>
          </a:p>
        </p:txBody>
      </p:sp>
      <p:sp>
        <p:nvSpPr>
          <p:cNvPr id="319" name="Shape 319"/>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Clarity of User Requirements</a:t>
            </a:r>
          </a:p>
          <a:p>
            <a:pPr indent="-342900" lvl="0" marL="342900" marR="0" rtl="0" algn="l">
              <a:lnSpc>
                <a:spcPct val="100000"/>
              </a:lnSpc>
              <a:spcBef>
                <a:spcPts val="72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Familiarity with Technology</a:t>
            </a:r>
          </a:p>
          <a:p>
            <a:pPr indent="-342900" lvl="0" marL="342900" marR="0" rtl="0" algn="l">
              <a:lnSpc>
                <a:spcPct val="100000"/>
              </a:lnSpc>
              <a:spcBef>
                <a:spcPts val="72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System Complexity</a:t>
            </a:r>
          </a:p>
          <a:p>
            <a:pPr indent="-342900" lvl="0" marL="342900" marR="0" rtl="0" algn="l">
              <a:lnSpc>
                <a:spcPct val="100000"/>
              </a:lnSpc>
              <a:spcBef>
                <a:spcPts val="72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System Reliability</a:t>
            </a:r>
          </a:p>
          <a:p>
            <a:pPr indent="-342900" lvl="0" marL="342900" marR="0" rtl="0" algn="l">
              <a:lnSpc>
                <a:spcPct val="100000"/>
              </a:lnSpc>
              <a:spcBef>
                <a:spcPts val="72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Short Time Schedules</a:t>
            </a:r>
          </a:p>
          <a:p>
            <a:pPr indent="-342900" lvl="0" marL="342900" marR="0" rtl="0" algn="l">
              <a:lnSpc>
                <a:spcPct val="100000"/>
              </a:lnSpc>
              <a:spcBef>
                <a:spcPts val="72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Schedule Visibility</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3" name="Shape 323"/>
        <p:cNvGrpSpPr/>
        <p:nvPr/>
      </p:nvGrpSpPr>
      <p:grpSpPr>
        <a:xfrm>
          <a:off x="0" y="0"/>
          <a:ext cx="0" cy="0"/>
          <a:chOff x="0" y="0"/>
          <a:chExt cx="0" cy="0"/>
        </a:xfrm>
      </p:grpSpPr>
      <p:sp>
        <p:nvSpPr>
          <p:cNvPr id="324" name="Shape 324"/>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325" name="Shape 325"/>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326" name="Shape 326"/>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3600" u="none" cap="none" strike="noStrike">
                <a:solidFill>
                  <a:srgbClr val="000099"/>
                </a:solidFill>
                <a:latin typeface="Arimo"/>
                <a:ea typeface="Arimo"/>
                <a:cs typeface="Arimo"/>
                <a:sym typeface="Arimo"/>
              </a:rPr>
              <a:t>Estimating the Project Time Frame</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sp>
        <p:nvSpPr>
          <p:cNvPr id="192" name="Shape 192"/>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193" name="Shape 193"/>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194" name="Shape 194"/>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Key Ideas</a:t>
            </a:r>
          </a:p>
        </p:txBody>
      </p:sp>
      <p:sp>
        <p:nvSpPr>
          <p:cNvPr id="195" name="Shape 195"/>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lt1"/>
              </a:buClr>
              <a:buSzPct val="110000"/>
              <a:buFont typeface="Arial"/>
              <a:buChar char="•"/>
            </a:pPr>
            <a:r>
              <a:rPr b="0" i="0" lang="en-US" sz="2800" u="none" cap="none" strike="noStrike">
                <a:solidFill>
                  <a:srgbClr val="000099"/>
                </a:solidFill>
                <a:latin typeface="Arial"/>
                <a:ea typeface="Arial"/>
                <a:cs typeface="Arial"/>
                <a:sym typeface="Arial"/>
              </a:rPr>
              <a:t>Determine how projects are selected and understand the various approached to the SDLC that are used to structure a development project.</a:t>
            </a:r>
          </a:p>
          <a:p>
            <a:pPr indent="-342900" lvl="0" marL="342900" marR="0" rtl="0" algn="l">
              <a:lnSpc>
                <a:spcPct val="80000"/>
              </a:lnSpc>
              <a:spcBef>
                <a:spcPts val="560"/>
              </a:spcBef>
              <a:spcAft>
                <a:spcPts val="0"/>
              </a:spcAft>
              <a:buClr>
                <a:schemeClr val="lt1"/>
              </a:buClr>
              <a:buSzPct val="110000"/>
              <a:buFont typeface="Arial"/>
              <a:buChar char="•"/>
            </a:pPr>
            <a:r>
              <a:rPr b="0" i="0" lang="en-US" sz="2800" u="none" cap="none" strike="noStrike">
                <a:solidFill>
                  <a:srgbClr val="000099"/>
                </a:solidFill>
                <a:latin typeface="Arial"/>
                <a:ea typeface="Arial"/>
                <a:cs typeface="Arial"/>
                <a:sym typeface="Arial"/>
              </a:rPr>
              <a:t>Understand how to select a project methodology based on project characteristics and become familiar with project estimation. </a:t>
            </a:r>
          </a:p>
          <a:p>
            <a:pPr indent="-342900" lvl="0" marL="342900" marR="0" rtl="0" algn="l">
              <a:lnSpc>
                <a:spcPct val="80000"/>
              </a:lnSpc>
              <a:spcBef>
                <a:spcPts val="560"/>
              </a:spcBef>
              <a:spcAft>
                <a:spcPts val="0"/>
              </a:spcAft>
              <a:buClr>
                <a:schemeClr val="lt1"/>
              </a:buClr>
              <a:buSzPct val="110000"/>
              <a:buFont typeface="Arial"/>
              <a:buChar char="•"/>
            </a:pPr>
            <a:r>
              <a:rPr b="0" i="0" lang="en-US" sz="2800" u="none" cap="none" strike="noStrike">
                <a:solidFill>
                  <a:srgbClr val="000099"/>
                </a:solidFill>
                <a:latin typeface="Arial"/>
                <a:ea typeface="Arial"/>
                <a:cs typeface="Arial"/>
                <a:sym typeface="Arial"/>
              </a:rPr>
              <a:t>Create a project work plan and understand how to staff a project.</a:t>
            </a:r>
          </a:p>
          <a:p>
            <a:pPr indent="-342900" lvl="0" marL="342900" marR="0" rtl="0" algn="l">
              <a:lnSpc>
                <a:spcPct val="80000"/>
              </a:lnSpc>
              <a:spcBef>
                <a:spcPts val="560"/>
              </a:spcBef>
              <a:spcAft>
                <a:spcPts val="0"/>
              </a:spcAft>
              <a:buClr>
                <a:schemeClr val="lt1"/>
              </a:buClr>
              <a:buSzPct val="110000"/>
              <a:buFont typeface="Arial"/>
              <a:buChar char="•"/>
            </a:pPr>
            <a:r>
              <a:rPr b="0" i="0" lang="en-US" sz="2800" u="none" cap="none" strike="noStrike">
                <a:solidFill>
                  <a:srgbClr val="000099"/>
                </a:solidFill>
                <a:latin typeface="Arial"/>
                <a:ea typeface="Arial"/>
                <a:cs typeface="Arial"/>
                <a:sym typeface="Arial"/>
              </a:rPr>
              <a:t>Important techniques to coordinate and manage a project, and how to manage risk on the project.</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0" name="Shape 330"/>
        <p:cNvGrpSpPr/>
        <p:nvPr/>
      </p:nvGrpSpPr>
      <p:grpSpPr>
        <a:xfrm>
          <a:off x="0" y="0"/>
          <a:ext cx="0" cy="0"/>
          <a:chOff x="0" y="0"/>
          <a:chExt cx="0" cy="0"/>
        </a:xfrm>
      </p:grpSpPr>
      <p:sp>
        <p:nvSpPr>
          <p:cNvPr id="331" name="Shape 331"/>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332" name="Shape 332"/>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333" name="Shape 333"/>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3600" u="none" cap="none" strike="noStrike">
                <a:solidFill>
                  <a:srgbClr val="000099"/>
                </a:solidFill>
                <a:latin typeface="Arimo"/>
                <a:ea typeface="Arimo"/>
                <a:cs typeface="Arimo"/>
                <a:sym typeface="Arimo"/>
              </a:rPr>
              <a:t>Estimating Project Time Using Industry Standards</a:t>
            </a:r>
          </a:p>
        </p:txBody>
      </p:sp>
      <p:pic>
        <p:nvPicPr>
          <p:cNvPr id="334" name="Shape 334"/>
          <p:cNvPicPr preferRelativeResize="0"/>
          <p:nvPr/>
        </p:nvPicPr>
        <p:blipFill rotWithShape="1">
          <a:blip r:embed="rId3">
            <a:alphaModFix/>
          </a:blip>
          <a:srcRect b="0" l="0" r="0" t="0"/>
          <a:stretch/>
        </p:blipFill>
        <p:spPr>
          <a:xfrm>
            <a:off x="914400" y="2286000"/>
            <a:ext cx="7162799" cy="30480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8" name="Shape 338"/>
        <p:cNvGrpSpPr/>
        <p:nvPr/>
      </p:nvGrpSpPr>
      <p:grpSpPr>
        <a:xfrm>
          <a:off x="0" y="0"/>
          <a:ext cx="0" cy="0"/>
          <a:chOff x="0" y="0"/>
          <a:chExt cx="0" cy="0"/>
        </a:xfrm>
      </p:grpSpPr>
      <p:sp>
        <p:nvSpPr>
          <p:cNvPr id="339" name="Shape 339"/>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340" name="Shape 340"/>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341" name="Shape 341"/>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4000" u="none" cap="none" strike="noStrike">
                <a:solidFill>
                  <a:srgbClr val="000099"/>
                </a:solidFill>
                <a:latin typeface="Arimo"/>
                <a:ea typeface="Arimo"/>
                <a:cs typeface="Arimo"/>
                <a:sym typeface="Arimo"/>
              </a:rPr>
              <a:t>Developing the Work Plan</a:t>
            </a:r>
          </a:p>
        </p:txBody>
      </p:sp>
      <p:sp>
        <p:nvSpPr>
          <p:cNvPr id="342" name="Shape 342"/>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Identify Tasks</a:t>
            </a:r>
          </a:p>
          <a:p>
            <a:pPr indent="-342900" lvl="0" marL="342900" marR="0" rtl="0" algn="l">
              <a:lnSpc>
                <a:spcPct val="100000"/>
              </a:lnSpc>
              <a:spcBef>
                <a:spcPts val="72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The Project Work Plan</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7" name="Shape 347"/>
        <p:cNvGrpSpPr/>
        <p:nvPr/>
      </p:nvGrpSpPr>
      <p:grpSpPr>
        <a:xfrm>
          <a:off x="0" y="0"/>
          <a:ext cx="0" cy="0"/>
          <a:chOff x="0" y="0"/>
          <a:chExt cx="0" cy="0"/>
        </a:xfrm>
      </p:grpSpPr>
      <p:sp>
        <p:nvSpPr>
          <p:cNvPr id="348" name="Shape 348"/>
          <p:cNvSpPr txBox="1"/>
          <p:nvPr>
            <p:ph type="ctrTitle"/>
          </p:nvPr>
        </p:nvSpPr>
        <p:spPr>
          <a:xfrm>
            <a:off x="990600" y="1600200"/>
            <a:ext cx="7467600" cy="12954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STAFFING THE PROJECT</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2" name="Shape 352"/>
        <p:cNvGrpSpPr/>
        <p:nvPr/>
      </p:nvGrpSpPr>
      <p:grpSpPr>
        <a:xfrm>
          <a:off x="0" y="0"/>
          <a:ext cx="0" cy="0"/>
          <a:chOff x="0" y="0"/>
          <a:chExt cx="0" cy="0"/>
        </a:xfrm>
      </p:grpSpPr>
      <p:sp>
        <p:nvSpPr>
          <p:cNvPr id="353" name="Shape 353"/>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354" name="Shape 354"/>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355" name="Shape 355"/>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Staffing Attributes</a:t>
            </a:r>
          </a:p>
        </p:txBody>
      </p:sp>
      <p:sp>
        <p:nvSpPr>
          <p:cNvPr id="356" name="Shape 356"/>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Staffing levels will change over a project’s lifetime</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Adding staff may add more overhead than additional labor</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Using teams of 8-10 reporting in a hierarchical structure can reduce complexity</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0" name="Shape 360"/>
        <p:cNvGrpSpPr/>
        <p:nvPr/>
      </p:nvGrpSpPr>
      <p:grpSpPr>
        <a:xfrm>
          <a:off x="0" y="0"/>
          <a:ext cx="0" cy="0"/>
          <a:chOff x="0" y="0"/>
          <a:chExt cx="0" cy="0"/>
        </a:xfrm>
      </p:grpSpPr>
      <p:sp>
        <p:nvSpPr>
          <p:cNvPr id="361" name="Shape 361"/>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362" name="Shape 362"/>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363" name="Shape 363"/>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Increasing Complexity with Larger Teams</a:t>
            </a:r>
          </a:p>
        </p:txBody>
      </p:sp>
      <p:pic>
        <p:nvPicPr>
          <p:cNvPr id="364" name="Shape 364"/>
          <p:cNvPicPr preferRelativeResize="0"/>
          <p:nvPr/>
        </p:nvPicPr>
        <p:blipFill rotWithShape="1">
          <a:blip r:embed="rId3">
            <a:alphaModFix/>
          </a:blip>
          <a:srcRect b="25755" l="21568" r="20588" t="25000"/>
          <a:stretch/>
        </p:blipFill>
        <p:spPr>
          <a:xfrm>
            <a:off x="838200" y="1524000"/>
            <a:ext cx="7543800" cy="47244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8" name="Shape 368"/>
        <p:cNvGrpSpPr/>
        <p:nvPr/>
      </p:nvGrpSpPr>
      <p:grpSpPr>
        <a:xfrm>
          <a:off x="0" y="0"/>
          <a:ext cx="0" cy="0"/>
          <a:chOff x="0" y="0"/>
          <a:chExt cx="0" cy="0"/>
        </a:xfrm>
      </p:grpSpPr>
      <p:sp>
        <p:nvSpPr>
          <p:cNvPr id="369" name="Shape 369"/>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370" name="Shape 370"/>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371" name="Shape 371"/>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Key Definitions</a:t>
            </a:r>
          </a:p>
        </p:txBody>
      </p:sp>
      <p:sp>
        <p:nvSpPr>
          <p:cNvPr id="372" name="Shape 372"/>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lt1"/>
              </a:buClr>
              <a:buSzPct val="110000"/>
              <a:buFont typeface="Arial"/>
              <a:buChar char="•"/>
            </a:pPr>
            <a:r>
              <a:rPr b="0" i="0" lang="en-US" sz="3400" u="none" cap="none" strike="noStrike">
                <a:solidFill>
                  <a:srgbClr val="000099"/>
                </a:solidFill>
                <a:latin typeface="Arial"/>
                <a:ea typeface="Arial"/>
                <a:cs typeface="Arial"/>
                <a:sym typeface="Arial"/>
              </a:rPr>
              <a:t>The </a:t>
            </a:r>
            <a:r>
              <a:rPr b="1" i="1" lang="en-US" sz="3400" u="none" cap="none" strike="noStrike">
                <a:solidFill>
                  <a:srgbClr val="3399FF"/>
                </a:solidFill>
                <a:latin typeface="Arial"/>
                <a:ea typeface="Arial"/>
                <a:cs typeface="Arial"/>
                <a:sym typeface="Arial"/>
              </a:rPr>
              <a:t>staffing plan</a:t>
            </a:r>
            <a:r>
              <a:rPr b="0" i="0" lang="en-US" sz="3400" u="none" cap="none" strike="noStrike">
                <a:solidFill>
                  <a:srgbClr val="000099"/>
                </a:solidFill>
                <a:latin typeface="Arial"/>
                <a:ea typeface="Arial"/>
                <a:cs typeface="Arial"/>
                <a:sym typeface="Arial"/>
              </a:rPr>
              <a:t> describes the kinds of people working on the project</a:t>
            </a:r>
          </a:p>
          <a:p>
            <a:pPr indent="-342900" lvl="0" marL="342900" marR="0" rtl="0" algn="l">
              <a:lnSpc>
                <a:spcPct val="80000"/>
              </a:lnSpc>
              <a:spcBef>
                <a:spcPts val="680"/>
              </a:spcBef>
              <a:spcAft>
                <a:spcPts val="0"/>
              </a:spcAft>
              <a:buClr>
                <a:schemeClr val="lt1"/>
              </a:buClr>
              <a:buSzPct val="110000"/>
              <a:buFont typeface="Arial"/>
              <a:buChar char="•"/>
            </a:pPr>
            <a:r>
              <a:rPr b="0" i="0" lang="en-US" sz="3400" u="none" cap="none" strike="noStrike">
                <a:solidFill>
                  <a:srgbClr val="000099"/>
                </a:solidFill>
                <a:latin typeface="Arial"/>
                <a:ea typeface="Arial"/>
                <a:cs typeface="Arial"/>
                <a:sym typeface="Arial"/>
              </a:rPr>
              <a:t>The </a:t>
            </a:r>
            <a:r>
              <a:rPr b="1" i="1" lang="en-US" sz="3400" u="none" cap="none" strike="noStrike">
                <a:solidFill>
                  <a:srgbClr val="3399FF"/>
                </a:solidFill>
                <a:latin typeface="Arial"/>
                <a:ea typeface="Arial"/>
                <a:cs typeface="Arial"/>
                <a:sym typeface="Arial"/>
              </a:rPr>
              <a:t>project charter</a:t>
            </a:r>
            <a:r>
              <a:rPr b="0" i="0" lang="en-US" sz="3400" u="none" cap="none" strike="noStrike">
                <a:solidFill>
                  <a:srgbClr val="000099"/>
                </a:solidFill>
                <a:latin typeface="Arial"/>
                <a:ea typeface="Arial"/>
                <a:cs typeface="Arial"/>
                <a:sym typeface="Arial"/>
              </a:rPr>
              <a:t> describes the project’s objectives and rules</a:t>
            </a:r>
          </a:p>
          <a:p>
            <a:pPr indent="-342900" lvl="0" marL="342900" marR="0" rtl="0" algn="l">
              <a:lnSpc>
                <a:spcPct val="80000"/>
              </a:lnSpc>
              <a:spcBef>
                <a:spcPts val="680"/>
              </a:spcBef>
              <a:spcAft>
                <a:spcPts val="0"/>
              </a:spcAft>
              <a:buClr>
                <a:schemeClr val="lt1"/>
              </a:buClr>
              <a:buSzPct val="110000"/>
              <a:buFont typeface="Arial"/>
              <a:buChar char="•"/>
            </a:pPr>
            <a:r>
              <a:rPr b="0" i="0" lang="en-US" sz="3400" u="none" cap="none" strike="noStrike">
                <a:solidFill>
                  <a:srgbClr val="000099"/>
                </a:solidFill>
                <a:latin typeface="Arial"/>
                <a:ea typeface="Arial"/>
                <a:cs typeface="Arial"/>
                <a:sym typeface="Arial"/>
              </a:rPr>
              <a:t>A </a:t>
            </a:r>
            <a:r>
              <a:rPr b="1" i="1" lang="en-US" sz="3400" u="none" cap="none" strike="noStrike">
                <a:solidFill>
                  <a:srgbClr val="3399FF"/>
                </a:solidFill>
                <a:latin typeface="Arial"/>
                <a:ea typeface="Arial"/>
                <a:cs typeface="Arial"/>
                <a:sym typeface="Arial"/>
              </a:rPr>
              <a:t>functional lead</a:t>
            </a:r>
            <a:r>
              <a:rPr b="0" i="0" lang="en-US" sz="3400" u="none" cap="none" strike="noStrike">
                <a:solidFill>
                  <a:srgbClr val="000099"/>
                </a:solidFill>
                <a:latin typeface="Arial"/>
                <a:ea typeface="Arial"/>
                <a:cs typeface="Arial"/>
                <a:sym typeface="Arial"/>
              </a:rPr>
              <a:t> manages a group of analysts</a:t>
            </a:r>
          </a:p>
          <a:p>
            <a:pPr indent="-342900" lvl="0" marL="342900" marR="0" rtl="0" algn="l">
              <a:lnSpc>
                <a:spcPct val="80000"/>
              </a:lnSpc>
              <a:spcBef>
                <a:spcPts val="680"/>
              </a:spcBef>
              <a:spcAft>
                <a:spcPts val="0"/>
              </a:spcAft>
              <a:buClr>
                <a:schemeClr val="lt1"/>
              </a:buClr>
              <a:buSzPct val="110000"/>
              <a:buFont typeface="Arial"/>
              <a:buChar char="•"/>
            </a:pPr>
            <a:r>
              <a:rPr b="0" i="0" lang="en-US" sz="3400" u="none" cap="none" strike="noStrike">
                <a:solidFill>
                  <a:srgbClr val="000099"/>
                </a:solidFill>
                <a:latin typeface="Arial"/>
                <a:ea typeface="Arial"/>
                <a:cs typeface="Arial"/>
                <a:sym typeface="Arial"/>
              </a:rPr>
              <a:t>A </a:t>
            </a:r>
            <a:r>
              <a:rPr b="1" i="1" lang="en-US" sz="3400" u="none" cap="none" strike="noStrike">
                <a:solidFill>
                  <a:srgbClr val="3399FF"/>
                </a:solidFill>
                <a:latin typeface="Arial"/>
                <a:ea typeface="Arial"/>
                <a:cs typeface="Arial"/>
                <a:sym typeface="Arial"/>
              </a:rPr>
              <a:t>technical lead</a:t>
            </a:r>
            <a:r>
              <a:rPr b="0" i="0" lang="en-US" sz="3400" u="none" cap="none" strike="noStrike">
                <a:solidFill>
                  <a:srgbClr val="000099"/>
                </a:solidFill>
                <a:latin typeface="Arial"/>
                <a:ea typeface="Arial"/>
                <a:cs typeface="Arial"/>
                <a:sym typeface="Arial"/>
              </a:rPr>
              <a:t> oversees progress of programmers and technical staff members</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6" name="Shape 376"/>
        <p:cNvGrpSpPr/>
        <p:nvPr/>
      </p:nvGrpSpPr>
      <p:grpSpPr>
        <a:xfrm>
          <a:off x="0" y="0"/>
          <a:ext cx="0" cy="0"/>
          <a:chOff x="0" y="0"/>
          <a:chExt cx="0" cy="0"/>
        </a:xfrm>
      </p:grpSpPr>
      <p:sp>
        <p:nvSpPr>
          <p:cNvPr id="377" name="Shape 377"/>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378" name="Shape 378"/>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379" name="Shape 379"/>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Motivation</a:t>
            </a:r>
          </a:p>
        </p:txBody>
      </p:sp>
      <p:sp>
        <p:nvSpPr>
          <p:cNvPr id="380" name="Shape 380"/>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Use monetary rewards cautiously</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Use intrinsic rewards</a:t>
            </a:r>
          </a:p>
          <a:p>
            <a:pPr indent="-285750" lvl="1" marL="742950" marR="0" rtl="0" algn="l">
              <a:lnSpc>
                <a:spcPct val="100000"/>
              </a:lnSpc>
              <a:spcBef>
                <a:spcPts val="560"/>
              </a:spcBef>
              <a:spcAft>
                <a:spcPts val="0"/>
              </a:spcAft>
              <a:buClr>
                <a:srgbClr val="CCECFF"/>
              </a:buClr>
              <a:buSzPct val="100000"/>
              <a:buFont typeface="Arial"/>
              <a:buChar char="•"/>
            </a:pPr>
            <a:r>
              <a:rPr b="0" i="0" lang="en-US" sz="2800" u="none" cap="none" strike="noStrike">
                <a:solidFill>
                  <a:srgbClr val="000099"/>
                </a:solidFill>
                <a:latin typeface="Arial"/>
                <a:ea typeface="Arial"/>
                <a:cs typeface="Arial"/>
                <a:sym typeface="Arial"/>
              </a:rPr>
              <a:t>Recognition</a:t>
            </a:r>
          </a:p>
          <a:p>
            <a:pPr indent="-285750" lvl="1" marL="742950" marR="0" rtl="0" algn="l">
              <a:lnSpc>
                <a:spcPct val="100000"/>
              </a:lnSpc>
              <a:spcBef>
                <a:spcPts val="560"/>
              </a:spcBef>
              <a:spcAft>
                <a:spcPts val="0"/>
              </a:spcAft>
              <a:buClr>
                <a:srgbClr val="CCECFF"/>
              </a:buClr>
              <a:buSzPct val="100000"/>
              <a:buFont typeface="Arial"/>
              <a:buChar char="•"/>
            </a:pPr>
            <a:r>
              <a:rPr b="0" i="0" lang="en-US" sz="2800" u="none" cap="none" strike="noStrike">
                <a:solidFill>
                  <a:srgbClr val="000099"/>
                </a:solidFill>
                <a:latin typeface="Arial"/>
                <a:ea typeface="Arial"/>
                <a:cs typeface="Arial"/>
                <a:sym typeface="Arial"/>
              </a:rPr>
              <a:t>Achievement</a:t>
            </a:r>
          </a:p>
          <a:p>
            <a:pPr indent="-285750" lvl="1" marL="742950" marR="0" rtl="0" algn="l">
              <a:lnSpc>
                <a:spcPct val="100000"/>
              </a:lnSpc>
              <a:spcBef>
                <a:spcPts val="560"/>
              </a:spcBef>
              <a:spcAft>
                <a:spcPts val="0"/>
              </a:spcAft>
              <a:buClr>
                <a:srgbClr val="CCECFF"/>
              </a:buClr>
              <a:buSzPct val="100000"/>
              <a:buFont typeface="Arial"/>
              <a:buChar char="•"/>
            </a:pPr>
            <a:r>
              <a:rPr b="0" i="0" lang="en-US" sz="2800" u="none" cap="none" strike="noStrike">
                <a:solidFill>
                  <a:srgbClr val="000099"/>
                </a:solidFill>
                <a:latin typeface="Arial"/>
                <a:ea typeface="Arial"/>
                <a:cs typeface="Arial"/>
                <a:sym typeface="Arial"/>
              </a:rPr>
              <a:t>The work itself</a:t>
            </a:r>
          </a:p>
          <a:p>
            <a:pPr indent="-285750" lvl="1" marL="742950" marR="0" rtl="0" algn="l">
              <a:lnSpc>
                <a:spcPct val="100000"/>
              </a:lnSpc>
              <a:spcBef>
                <a:spcPts val="560"/>
              </a:spcBef>
              <a:spcAft>
                <a:spcPts val="0"/>
              </a:spcAft>
              <a:buClr>
                <a:srgbClr val="CCECFF"/>
              </a:buClr>
              <a:buSzPct val="100000"/>
              <a:buFont typeface="Arial"/>
              <a:buChar char="•"/>
            </a:pPr>
            <a:r>
              <a:rPr b="0" i="0" lang="en-US" sz="2800" u="none" cap="none" strike="noStrike">
                <a:solidFill>
                  <a:srgbClr val="000099"/>
                </a:solidFill>
                <a:latin typeface="Arial"/>
                <a:ea typeface="Arial"/>
                <a:cs typeface="Arial"/>
                <a:sym typeface="Arial"/>
              </a:rPr>
              <a:t>Responsibility</a:t>
            </a:r>
          </a:p>
          <a:p>
            <a:pPr indent="-285750" lvl="1" marL="742950" marR="0" rtl="0" algn="l">
              <a:lnSpc>
                <a:spcPct val="100000"/>
              </a:lnSpc>
              <a:spcBef>
                <a:spcPts val="560"/>
              </a:spcBef>
              <a:spcAft>
                <a:spcPts val="0"/>
              </a:spcAft>
              <a:buClr>
                <a:srgbClr val="CCECFF"/>
              </a:buClr>
              <a:buSzPct val="100000"/>
              <a:buFont typeface="Arial"/>
              <a:buChar char="•"/>
            </a:pPr>
            <a:r>
              <a:rPr b="0" i="0" lang="en-US" sz="2800" u="none" cap="none" strike="noStrike">
                <a:solidFill>
                  <a:srgbClr val="000099"/>
                </a:solidFill>
                <a:latin typeface="Arial"/>
                <a:ea typeface="Arial"/>
                <a:cs typeface="Arial"/>
                <a:sym typeface="Arial"/>
              </a:rPr>
              <a:t>Advancement</a:t>
            </a:r>
          </a:p>
          <a:p>
            <a:pPr indent="-285750" lvl="1" marL="742950" marR="0" rtl="0" algn="l">
              <a:lnSpc>
                <a:spcPct val="100000"/>
              </a:lnSpc>
              <a:spcBef>
                <a:spcPts val="560"/>
              </a:spcBef>
              <a:spcAft>
                <a:spcPts val="0"/>
              </a:spcAft>
              <a:buClr>
                <a:srgbClr val="CCECFF"/>
              </a:buClr>
              <a:buSzPct val="100000"/>
              <a:buFont typeface="Arial"/>
              <a:buChar char="•"/>
            </a:pPr>
            <a:r>
              <a:rPr b="0" i="0" lang="en-US" sz="2800" u="none" cap="none" strike="noStrike">
                <a:solidFill>
                  <a:srgbClr val="000099"/>
                </a:solidFill>
                <a:latin typeface="Arial"/>
                <a:ea typeface="Arial"/>
                <a:cs typeface="Arial"/>
                <a:sym typeface="Arial"/>
              </a:rPr>
              <a:t>Chance to learn new skills</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4" name="Shape 384"/>
        <p:cNvGrpSpPr/>
        <p:nvPr/>
      </p:nvGrpSpPr>
      <p:grpSpPr>
        <a:xfrm>
          <a:off x="0" y="0"/>
          <a:ext cx="0" cy="0"/>
          <a:chOff x="0" y="0"/>
          <a:chExt cx="0" cy="0"/>
        </a:xfrm>
      </p:grpSpPr>
      <p:sp>
        <p:nvSpPr>
          <p:cNvPr id="385" name="Shape 385"/>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386" name="Shape 386"/>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387" name="Shape 387"/>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Handling Conflict</a:t>
            </a:r>
          </a:p>
        </p:txBody>
      </p:sp>
      <p:sp>
        <p:nvSpPr>
          <p:cNvPr id="388" name="Shape 388"/>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Clearly define project plans</a:t>
            </a:r>
          </a:p>
          <a:p>
            <a:pPr indent="-342900" lvl="0" marL="342900" marR="0" rtl="0" algn="l">
              <a:lnSpc>
                <a:spcPct val="9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Recognize project importance to organization</a:t>
            </a:r>
          </a:p>
          <a:p>
            <a:pPr indent="-342900" lvl="0" marL="342900" marR="0" rtl="0" algn="l">
              <a:lnSpc>
                <a:spcPct val="9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Project charter listing norms and groundrules</a:t>
            </a:r>
          </a:p>
          <a:p>
            <a:pPr indent="-342900" lvl="0" marL="342900" marR="0" rtl="0" algn="l">
              <a:lnSpc>
                <a:spcPct val="9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Develop schedule commitments ahead of time</a:t>
            </a:r>
          </a:p>
          <a:p>
            <a:pPr indent="-342900" lvl="0" marL="342900" marR="0" rtl="0" algn="l">
              <a:lnSpc>
                <a:spcPct val="9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Forecast other priorities and their possible impact on the project</a:t>
            </a:r>
          </a:p>
          <a:p>
            <a:pPr indent="-342900" lvl="0" marL="342900" marR="0" rtl="0" algn="l">
              <a:spcBef>
                <a:spcPts val="640"/>
              </a:spcBef>
              <a:spcAft>
                <a:spcPts val="0"/>
              </a:spcAft>
              <a:buClr>
                <a:schemeClr val="lt1"/>
              </a:buClr>
              <a:buSzPct val="110000"/>
              <a:buFont typeface="Arimo"/>
              <a:buNone/>
            </a:pPr>
            <a:r>
              <a:t/>
            </a:r>
            <a:endParaRPr b="0" i="0" sz="3200" u="none" cap="none" strike="noStrike">
              <a:solidFill>
                <a:srgbClr val="000099"/>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3" name="Shape 393"/>
        <p:cNvGrpSpPr/>
        <p:nvPr/>
      </p:nvGrpSpPr>
      <p:grpSpPr>
        <a:xfrm>
          <a:off x="0" y="0"/>
          <a:ext cx="0" cy="0"/>
          <a:chOff x="0" y="0"/>
          <a:chExt cx="0" cy="0"/>
        </a:xfrm>
      </p:grpSpPr>
      <p:sp>
        <p:nvSpPr>
          <p:cNvPr id="394" name="Shape 394"/>
          <p:cNvSpPr txBox="1"/>
          <p:nvPr>
            <p:ph type="ctrTitle"/>
          </p:nvPr>
        </p:nvSpPr>
        <p:spPr>
          <a:xfrm>
            <a:off x="990600" y="1600200"/>
            <a:ext cx="7467600" cy="12954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COORDINATING PROJECT ACTIVITIES</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8" name="Shape 398"/>
        <p:cNvGrpSpPr/>
        <p:nvPr/>
      </p:nvGrpSpPr>
      <p:grpSpPr>
        <a:xfrm>
          <a:off x="0" y="0"/>
          <a:ext cx="0" cy="0"/>
          <a:chOff x="0" y="0"/>
          <a:chExt cx="0" cy="0"/>
        </a:xfrm>
      </p:grpSpPr>
      <p:sp>
        <p:nvSpPr>
          <p:cNvPr id="399" name="Shape 399"/>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400" name="Shape 400"/>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401" name="Shape 401"/>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CASE Tools</a:t>
            </a:r>
          </a:p>
        </p:txBody>
      </p:sp>
      <p:sp>
        <p:nvSpPr>
          <p:cNvPr id="402" name="Shape 402"/>
          <p:cNvSpPr/>
          <p:nvPr/>
        </p:nvSpPr>
        <p:spPr>
          <a:xfrm>
            <a:off x="896937" y="2527300"/>
            <a:ext cx="7561261" cy="3568699"/>
          </a:xfrm>
          <a:prstGeom prst="ellipse">
            <a:avLst/>
          </a:prstGeom>
          <a:solidFill>
            <a:schemeClr val="accent2"/>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03" name="Shape 403"/>
          <p:cNvSpPr txBox="1"/>
          <p:nvPr/>
        </p:nvSpPr>
        <p:spPr>
          <a:xfrm>
            <a:off x="4402137" y="2222500"/>
            <a:ext cx="4056061" cy="1968500"/>
          </a:xfrm>
          <a:prstGeom prst="rect">
            <a:avLst/>
          </a:prstGeom>
          <a:solidFill>
            <a:schemeClr val="accent2"/>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04" name="Shape 404"/>
          <p:cNvSpPr txBox="1"/>
          <p:nvPr/>
        </p:nvSpPr>
        <p:spPr>
          <a:xfrm>
            <a:off x="838200" y="2222500"/>
            <a:ext cx="3568699" cy="1968500"/>
          </a:xfrm>
          <a:prstGeom prst="rect">
            <a:avLst/>
          </a:prstGeom>
          <a:solidFill>
            <a:schemeClr val="accent2"/>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05" name="Shape 405"/>
          <p:cNvSpPr txBox="1"/>
          <p:nvPr/>
        </p:nvSpPr>
        <p:spPr>
          <a:xfrm>
            <a:off x="4267200" y="2209800"/>
            <a:ext cx="1968500" cy="1130299"/>
          </a:xfrm>
          <a:prstGeom prst="rect">
            <a:avLst/>
          </a:prstGeom>
          <a:solidFill>
            <a:schemeClr val="accent2"/>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06" name="Shape 406"/>
          <p:cNvSpPr txBox="1"/>
          <p:nvPr/>
        </p:nvSpPr>
        <p:spPr>
          <a:xfrm>
            <a:off x="6078537" y="2209800"/>
            <a:ext cx="2379661" cy="1130299"/>
          </a:xfrm>
          <a:prstGeom prst="rect">
            <a:avLst/>
          </a:prstGeom>
          <a:solidFill>
            <a:schemeClr val="accent2"/>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07" name="Shape 407"/>
          <p:cNvSpPr txBox="1"/>
          <p:nvPr/>
        </p:nvSpPr>
        <p:spPr>
          <a:xfrm>
            <a:off x="850900" y="2209800"/>
            <a:ext cx="1816099" cy="1130299"/>
          </a:xfrm>
          <a:prstGeom prst="rect">
            <a:avLst/>
          </a:prstGeom>
          <a:solidFill>
            <a:schemeClr val="accent2"/>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08" name="Shape 408"/>
          <p:cNvSpPr txBox="1"/>
          <p:nvPr/>
        </p:nvSpPr>
        <p:spPr>
          <a:xfrm>
            <a:off x="2603500" y="2209800"/>
            <a:ext cx="1816099" cy="1130299"/>
          </a:xfrm>
          <a:prstGeom prst="rect">
            <a:avLst/>
          </a:prstGeom>
          <a:solidFill>
            <a:schemeClr val="accent2"/>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09" name="Shape 409"/>
          <p:cNvSpPr txBox="1"/>
          <p:nvPr/>
        </p:nvSpPr>
        <p:spPr>
          <a:xfrm>
            <a:off x="685800" y="2362200"/>
            <a:ext cx="7619999" cy="396874"/>
          </a:xfrm>
          <a:prstGeom prst="rect">
            <a:avLst/>
          </a:prstGeom>
          <a:noFill/>
          <a:ln>
            <a:noFill/>
          </a:ln>
        </p:spPr>
        <p:txBody>
          <a:bodyPr anchorCtr="0" anchor="t"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2000" u="none" cap="none" strike="noStrike">
                <a:solidFill>
                  <a:srgbClr val="000099"/>
                </a:solidFill>
                <a:latin typeface="Arial"/>
                <a:ea typeface="Arial"/>
                <a:cs typeface="Arial"/>
                <a:sym typeface="Arial"/>
              </a:rPr>
              <a:t>  Planning             Analysis        Design        Implementation</a:t>
            </a:r>
          </a:p>
        </p:txBody>
      </p:sp>
      <p:sp>
        <p:nvSpPr>
          <p:cNvPr id="410" name="Shape 410"/>
          <p:cNvSpPr txBox="1"/>
          <p:nvPr/>
        </p:nvSpPr>
        <p:spPr>
          <a:xfrm>
            <a:off x="1636712" y="3576637"/>
            <a:ext cx="5670549" cy="457200"/>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rgbClr val="000099"/>
              </a:buClr>
              <a:buSzPct val="25000"/>
              <a:buFont typeface="Arial"/>
              <a:buNone/>
            </a:pPr>
            <a:r>
              <a:rPr b="1" i="0" lang="en-US" sz="2400" u="none" cap="none" strike="noStrike">
                <a:solidFill>
                  <a:srgbClr val="000099"/>
                </a:solidFill>
                <a:latin typeface="Arial"/>
                <a:ea typeface="Arial"/>
                <a:cs typeface="Arial"/>
                <a:sym typeface="Arial"/>
              </a:rPr>
              <a:t>Upper CASE			Lower CASE</a:t>
            </a:r>
          </a:p>
        </p:txBody>
      </p:sp>
      <p:sp>
        <p:nvSpPr>
          <p:cNvPr id="411" name="Shape 411"/>
          <p:cNvSpPr txBox="1"/>
          <p:nvPr/>
        </p:nvSpPr>
        <p:spPr>
          <a:xfrm>
            <a:off x="2703511" y="4643437"/>
            <a:ext cx="4306887" cy="457200"/>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rgbClr val="000099"/>
              </a:buClr>
              <a:buSzPct val="25000"/>
              <a:buFont typeface="Arial"/>
              <a:buNone/>
            </a:pPr>
            <a:r>
              <a:rPr b="0" i="0" lang="en-US" sz="2400" u="none" cap="none" strike="noStrike">
                <a:solidFill>
                  <a:srgbClr val="000099"/>
                </a:solidFill>
                <a:latin typeface="Arial"/>
                <a:ea typeface="Arial"/>
                <a:cs typeface="Arial"/>
                <a:sym typeface="Arial"/>
              </a:rPr>
              <a:t>Integrated CASE (I-CASE)</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9" name="Shape 199"/>
        <p:cNvGrpSpPr/>
        <p:nvPr/>
      </p:nvGrpSpPr>
      <p:grpSpPr>
        <a:xfrm>
          <a:off x="0" y="0"/>
          <a:ext cx="0" cy="0"/>
          <a:chOff x="0" y="0"/>
          <a:chExt cx="0" cy="0"/>
        </a:xfrm>
      </p:grpSpPr>
      <p:sp>
        <p:nvSpPr>
          <p:cNvPr id="200" name="Shape 200"/>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01" name="Shape 201"/>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02" name="Shape 202"/>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4000" u="none" cap="none" strike="noStrike">
                <a:solidFill>
                  <a:srgbClr val="000099"/>
                </a:solidFill>
                <a:latin typeface="Arimo"/>
                <a:ea typeface="Arimo"/>
                <a:cs typeface="Arimo"/>
                <a:sym typeface="Arimo"/>
              </a:rPr>
              <a:t>PROJECT SELECTION</a:t>
            </a:r>
          </a:p>
        </p:txBody>
      </p:sp>
      <p:sp>
        <p:nvSpPr>
          <p:cNvPr id="203" name="Shape 203"/>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lt1"/>
              </a:buClr>
              <a:buSzPct val="110000"/>
              <a:buFont typeface="Arimo"/>
              <a:buChar char="•"/>
            </a:pPr>
            <a:r>
              <a:rPr b="0" i="0" lang="en-US" sz="3200" u="none" cap="none" strike="noStrike">
                <a:solidFill>
                  <a:srgbClr val="000099"/>
                </a:solidFill>
                <a:latin typeface="Arimo"/>
                <a:ea typeface="Arimo"/>
                <a:cs typeface="Arimo"/>
                <a:sym typeface="Arimo"/>
              </a:rPr>
              <a:t>Systems projects today are evaluated in the context of an entire portfolio of projects.</a:t>
            </a:r>
          </a:p>
          <a:p>
            <a:pPr indent="-342900" lvl="0" marL="342900" marR="0" rtl="0" algn="l">
              <a:lnSpc>
                <a:spcPct val="100000"/>
              </a:lnSpc>
              <a:spcBef>
                <a:spcPts val="640"/>
              </a:spcBef>
              <a:spcAft>
                <a:spcPts val="0"/>
              </a:spcAft>
              <a:buClr>
                <a:schemeClr val="lt1"/>
              </a:buClr>
              <a:buSzPct val="110000"/>
              <a:buFont typeface="Arimo"/>
              <a:buChar char="•"/>
            </a:pPr>
            <a:r>
              <a:rPr b="0" i="0" lang="en-US" sz="3200" u="none" cap="none" strike="noStrike">
                <a:solidFill>
                  <a:srgbClr val="000099"/>
                </a:solidFill>
                <a:latin typeface="Arimo"/>
                <a:ea typeface="Arimo"/>
                <a:cs typeface="Arimo"/>
                <a:sym typeface="Arimo"/>
              </a:rPr>
              <a:t>Determination of a project’s contribution to an entire portfolio of a project reinforces the need for a feasibility study.</a:t>
            </a:r>
          </a:p>
          <a:p>
            <a:pPr indent="-342900" lvl="0" marL="342900" marR="0" rtl="0" algn="l">
              <a:lnSpc>
                <a:spcPct val="100000"/>
              </a:lnSpc>
              <a:spcBef>
                <a:spcPts val="560"/>
              </a:spcBef>
              <a:spcAft>
                <a:spcPts val="0"/>
              </a:spcAft>
              <a:buClr>
                <a:schemeClr val="lt1"/>
              </a:buClr>
              <a:buSzPct val="110000"/>
              <a:buFont typeface="Arimo"/>
              <a:buChar char="•"/>
            </a:pPr>
            <a:r>
              <a:rPr b="0" i="0" lang="en-US" sz="2800" u="none" cap="none" strike="noStrike">
                <a:solidFill>
                  <a:srgbClr val="000099"/>
                </a:solidFill>
                <a:latin typeface="Arimo"/>
                <a:ea typeface="Arimo"/>
                <a:cs typeface="Arimo"/>
                <a:sym typeface="Arimo"/>
              </a:rPr>
              <a:t>Portfolio management takes into consideration the different of projects that exist in an organization</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5" name="Shape 415"/>
        <p:cNvGrpSpPr/>
        <p:nvPr/>
      </p:nvGrpSpPr>
      <p:grpSpPr>
        <a:xfrm>
          <a:off x="0" y="0"/>
          <a:ext cx="0" cy="0"/>
          <a:chOff x="0" y="0"/>
          <a:chExt cx="0" cy="0"/>
        </a:xfrm>
      </p:grpSpPr>
      <p:sp>
        <p:nvSpPr>
          <p:cNvPr id="416" name="Shape 416"/>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417" name="Shape 417"/>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418" name="Shape 418"/>
          <p:cNvSpPr txBox="1"/>
          <p:nvPr/>
        </p:nvSpPr>
        <p:spPr>
          <a:xfrm>
            <a:off x="742950" y="4702175"/>
            <a:ext cx="1847849" cy="860425"/>
          </a:xfrm>
          <a:prstGeom prst="rect">
            <a:avLst/>
          </a:prstGeom>
          <a:solidFill>
            <a:srgbClr val="3399FF"/>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19" name="Shape 419"/>
          <p:cNvSpPr txBox="1"/>
          <p:nvPr/>
        </p:nvSpPr>
        <p:spPr>
          <a:xfrm>
            <a:off x="685800" y="1676400"/>
            <a:ext cx="1847849" cy="584200"/>
          </a:xfrm>
          <a:prstGeom prst="rect">
            <a:avLst/>
          </a:prstGeom>
          <a:solidFill>
            <a:srgbClr val="3399FF"/>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20" name="Shape 420"/>
          <p:cNvSpPr txBox="1"/>
          <p:nvPr/>
        </p:nvSpPr>
        <p:spPr>
          <a:xfrm>
            <a:off x="6962775" y="4732337"/>
            <a:ext cx="2066924" cy="906462"/>
          </a:xfrm>
          <a:prstGeom prst="rect">
            <a:avLst/>
          </a:prstGeom>
          <a:solidFill>
            <a:srgbClr val="3399FF"/>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21" name="Shape 421"/>
          <p:cNvSpPr txBox="1"/>
          <p:nvPr/>
        </p:nvSpPr>
        <p:spPr>
          <a:xfrm>
            <a:off x="7467600" y="1727200"/>
            <a:ext cx="1598611" cy="939799"/>
          </a:xfrm>
          <a:prstGeom prst="rect">
            <a:avLst/>
          </a:prstGeom>
          <a:solidFill>
            <a:srgbClr val="3399FF"/>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22" name="Shape 422"/>
          <p:cNvSpPr/>
          <p:nvPr/>
        </p:nvSpPr>
        <p:spPr>
          <a:xfrm>
            <a:off x="2133600" y="1911350"/>
            <a:ext cx="5022850" cy="2903537"/>
          </a:xfrm>
          <a:prstGeom prst="mathPlus">
            <a:avLst>
              <a:gd fmla="val 5399" name="adj1"/>
            </a:avLst>
          </a:prstGeom>
          <a:solidFill>
            <a:schemeClr val="accent2"/>
          </a:solidFill>
          <a:ln cap="rnd"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23" name="Shape 423"/>
          <p:cNvSpPr txBox="1"/>
          <p:nvPr/>
        </p:nvSpPr>
        <p:spPr>
          <a:xfrm>
            <a:off x="228600" y="4724400"/>
            <a:ext cx="8650287" cy="82232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dk1"/>
              </a:buClr>
              <a:buSzPct val="25000"/>
              <a:buFont typeface="Verdana"/>
              <a:buNone/>
            </a:pPr>
            <a:r>
              <a:rPr b="0" i="0" lang="en-US" sz="2400" u="none" cap="none" strike="noStrike">
                <a:solidFill>
                  <a:schemeClr val="dk1"/>
                </a:solidFill>
                <a:latin typeface="Verdana"/>
                <a:ea typeface="Verdana"/>
                <a:cs typeface="Verdana"/>
                <a:sym typeface="Verdana"/>
              </a:rPr>
              <a:t>     Procedural 					      Metadata</a:t>
            </a:r>
          </a:p>
          <a:p>
            <a:pPr indent="0" lvl="0" marL="0" marR="0" rtl="0" algn="l">
              <a:lnSpc>
                <a:spcPct val="100000"/>
              </a:lnSpc>
              <a:spcBef>
                <a:spcPts val="0"/>
              </a:spcBef>
              <a:spcAft>
                <a:spcPts val="0"/>
              </a:spcAft>
              <a:buClr>
                <a:schemeClr val="dk1"/>
              </a:buClr>
              <a:buSzPct val="25000"/>
              <a:buFont typeface="Verdana"/>
              <a:buNone/>
            </a:pPr>
            <a:r>
              <a:rPr b="0" i="0" lang="en-US" sz="2400" u="none" cap="none" strike="noStrike">
                <a:solidFill>
                  <a:schemeClr val="dk1"/>
                </a:solidFill>
                <a:latin typeface="Verdana"/>
                <a:ea typeface="Verdana"/>
                <a:cs typeface="Verdana"/>
                <a:sym typeface="Verdana"/>
              </a:rPr>
              <a:t>	Logic</a:t>
            </a:r>
          </a:p>
        </p:txBody>
      </p:sp>
      <p:sp>
        <p:nvSpPr>
          <p:cNvPr id="424" name="Shape 424"/>
          <p:cNvSpPr txBox="1"/>
          <p:nvPr/>
        </p:nvSpPr>
        <p:spPr>
          <a:xfrm>
            <a:off x="212725" y="1754186"/>
            <a:ext cx="8701086" cy="82232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dk1"/>
              </a:buClr>
              <a:buSzPct val="25000"/>
              <a:buFont typeface="Verdana"/>
              <a:buNone/>
            </a:pPr>
            <a:r>
              <a:rPr b="0" i="0" lang="en-US" sz="2400" u="none" cap="none" strike="noStrike">
                <a:solidFill>
                  <a:schemeClr val="dk1"/>
                </a:solidFill>
                <a:latin typeface="Verdana"/>
                <a:ea typeface="Verdana"/>
                <a:cs typeface="Verdana"/>
                <a:sym typeface="Verdana"/>
              </a:rPr>
              <a:t>     Diagrams						Screen</a:t>
            </a:r>
          </a:p>
          <a:p>
            <a:pPr indent="0" lvl="0" marL="0" marR="0" rtl="0" algn="l">
              <a:lnSpc>
                <a:spcPct val="100000"/>
              </a:lnSpc>
              <a:spcBef>
                <a:spcPts val="0"/>
              </a:spcBef>
              <a:spcAft>
                <a:spcPts val="0"/>
              </a:spcAft>
              <a:buClr>
                <a:schemeClr val="dk1"/>
              </a:buClr>
              <a:buSzPct val="25000"/>
              <a:buFont typeface="Verdana"/>
              <a:buNone/>
            </a:pPr>
            <a:r>
              <a:rPr b="0" i="0" lang="en-US" sz="2400" u="none" cap="none" strike="noStrike">
                <a:solidFill>
                  <a:schemeClr val="dk1"/>
                </a:solidFill>
                <a:latin typeface="Verdana"/>
                <a:ea typeface="Verdana"/>
                <a:cs typeface="Verdana"/>
                <a:sym typeface="Verdana"/>
              </a:rPr>
              <a:t>								Designs</a:t>
            </a:r>
          </a:p>
        </p:txBody>
      </p:sp>
      <p:sp>
        <p:nvSpPr>
          <p:cNvPr id="425" name="Shape 425"/>
          <p:cNvSpPr/>
          <p:nvPr/>
        </p:nvSpPr>
        <p:spPr>
          <a:xfrm rot="10800000">
            <a:off x="7143749" y="2390774"/>
            <a:ext cx="911225" cy="538161"/>
          </a:xfrm>
          <a:custGeom>
            <a:pathLst>
              <a:path extrusionOk="0" h="21600" w="18932">
                <a:moveTo>
                  <a:pt x="0" y="11200"/>
                </a:moveTo>
                <a:cubicBezTo>
                  <a:pt x="3789" y="4302"/>
                  <a:pt x="11029" y="12"/>
                  <a:pt x="18899" y="0"/>
                </a:cubicBezTo>
                <a:moveTo>
                  <a:pt x="0" y="11200"/>
                </a:moveTo>
                <a:cubicBezTo>
                  <a:pt x="3789" y="4302"/>
                  <a:pt x="11029" y="12"/>
                  <a:pt x="18899" y="0"/>
                </a:cubicBezTo>
                <a:lnTo>
                  <a:pt x="18932" y="21600"/>
                </a:lnTo>
                <a:close/>
              </a:path>
            </a:pathLst>
          </a:custGeom>
          <a:noFill/>
          <a:ln cap="rnd" cmpd="sng" w="127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26" name="Shape 426"/>
          <p:cNvSpPr/>
          <p:nvPr/>
        </p:nvSpPr>
        <p:spPr>
          <a:xfrm>
            <a:off x="1066800" y="2284411"/>
            <a:ext cx="1066799" cy="619124"/>
          </a:xfrm>
          <a:custGeom>
            <a:pathLst>
              <a:path extrusionOk="0" h="21600" w="21600">
                <a:moveTo>
                  <a:pt x="21600" y="21600"/>
                </a:moveTo>
                <a:cubicBezTo>
                  <a:pt x="9670" y="21600"/>
                  <a:pt x="0" y="11929"/>
                  <a:pt x="0" y="0"/>
                </a:cubicBezTo>
                <a:moveTo>
                  <a:pt x="21600" y="21600"/>
                </a:moveTo>
                <a:cubicBezTo>
                  <a:pt x="9670" y="21600"/>
                  <a:pt x="0" y="11929"/>
                  <a:pt x="0" y="0"/>
                </a:cubicBezTo>
                <a:lnTo>
                  <a:pt x="21600" y="0"/>
                </a:lnTo>
                <a:close/>
              </a:path>
            </a:pathLst>
          </a:custGeom>
          <a:noFill/>
          <a:ln cap="rnd" cmpd="sng" w="127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27" name="Shape 427"/>
          <p:cNvSpPr/>
          <p:nvPr/>
        </p:nvSpPr>
        <p:spPr>
          <a:xfrm rot="10800000">
            <a:off x="990600" y="3219450"/>
            <a:ext cx="1142999" cy="1504949"/>
          </a:xfrm>
          <a:custGeom>
            <a:pathLst>
              <a:path extrusionOk="0" h="21600" w="21600">
                <a:moveTo>
                  <a:pt x="21600" y="0"/>
                </a:moveTo>
                <a:cubicBezTo>
                  <a:pt x="21600" y="11929"/>
                  <a:pt x="11929" y="21599"/>
                  <a:pt x="0" y="21600"/>
                </a:cubicBezTo>
                <a:moveTo>
                  <a:pt x="21600" y="0"/>
                </a:moveTo>
                <a:cubicBezTo>
                  <a:pt x="21600" y="11929"/>
                  <a:pt x="11929" y="21599"/>
                  <a:pt x="0" y="21600"/>
                </a:cubicBezTo>
                <a:lnTo>
                  <a:pt x="0" y="0"/>
                </a:lnTo>
                <a:close/>
              </a:path>
            </a:pathLst>
          </a:custGeom>
          <a:noFill/>
          <a:ln cap="rnd" cmpd="sng" w="127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28" name="Shape 428"/>
          <p:cNvSpPr/>
          <p:nvPr/>
        </p:nvSpPr>
        <p:spPr>
          <a:xfrm rot="10800000">
            <a:off x="7143750" y="3254375"/>
            <a:ext cx="1298574" cy="1493836"/>
          </a:xfrm>
          <a:custGeom>
            <a:pathLst>
              <a:path extrusionOk="0" h="21600" w="21600">
                <a:moveTo>
                  <a:pt x="21600" y="21600"/>
                </a:moveTo>
                <a:cubicBezTo>
                  <a:pt x="9670" y="21600"/>
                  <a:pt x="0" y="11929"/>
                  <a:pt x="0" y="0"/>
                </a:cubicBezTo>
                <a:moveTo>
                  <a:pt x="21600" y="21600"/>
                </a:moveTo>
                <a:cubicBezTo>
                  <a:pt x="9670" y="21600"/>
                  <a:pt x="0" y="11929"/>
                  <a:pt x="0" y="0"/>
                </a:cubicBezTo>
                <a:lnTo>
                  <a:pt x="21600" y="0"/>
                </a:lnTo>
                <a:close/>
              </a:path>
            </a:pathLst>
          </a:custGeom>
          <a:noFill/>
          <a:ln cap="rnd" cmpd="sng" w="127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None/>
            </a:pPr>
            <a:r>
              <a:t/>
            </a:r>
            <a:endParaRPr b="0" i="0" sz="2400" u="none" cap="none" strike="noStrike">
              <a:solidFill>
                <a:schemeClr val="dk1"/>
              </a:solidFill>
              <a:latin typeface="Tahoma"/>
              <a:ea typeface="Tahoma"/>
              <a:cs typeface="Tahoma"/>
              <a:sym typeface="Tahoma"/>
            </a:endParaRPr>
          </a:p>
        </p:txBody>
      </p:sp>
      <p:sp>
        <p:nvSpPr>
          <p:cNvPr id="429" name="Shape 429"/>
          <p:cNvSpPr txBox="1"/>
          <p:nvPr/>
        </p:nvSpPr>
        <p:spPr>
          <a:xfrm>
            <a:off x="2747961" y="2997200"/>
            <a:ext cx="3592512" cy="579436"/>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dk1"/>
              </a:buClr>
              <a:buSzPct val="25000"/>
              <a:buFont typeface="Verdana"/>
              <a:buNone/>
            </a:pPr>
            <a:r>
              <a:rPr b="0" i="0" lang="en-US" sz="3200" u="none" cap="none" strike="noStrike">
                <a:solidFill>
                  <a:schemeClr val="dk1"/>
                </a:solidFill>
                <a:latin typeface="Verdana"/>
                <a:ea typeface="Verdana"/>
                <a:cs typeface="Verdana"/>
                <a:sym typeface="Verdana"/>
              </a:rPr>
              <a:t>CASE Repository</a:t>
            </a:r>
          </a:p>
        </p:txBody>
      </p:sp>
      <p:sp>
        <p:nvSpPr>
          <p:cNvPr id="430" name="Shape 430"/>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CASE Components</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4" name="Shape 434"/>
        <p:cNvGrpSpPr/>
        <p:nvPr/>
      </p:nvGrpSpPr>
      <p:grpSpPr>
        <a:xfrm>
          <a:off x="0" y="0"/>
          <a:ext cx="0" cy="0"/>
          <a:chOff x="0" y="0"/>
          <a:chExt cx="0" cy="0"/>
        </a:xfrm>
      </p:grpSpPr>
      <p:sp>
        <p:nvSpPr>
          <p:cNvPr id="435" name="Shape 435"/>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436" name="Shape 436"/>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437" name="Shape 437"/>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Standards</a:t>
            </a:r>
          </a:p>
        </p:txBody>
      </p:sp>
      <p:sp>
        <p:nvSpPr>
          <p:cNvPr id="438" name="Shape 438"/>
          <p:cNvSpPr txBox="1"/>
          <p:nvPr>
            <p:ph idx="1" type="body"/>
          </p:nvPr>
        </p:nvSpPr>
        <p:spPr>
          <a:xfrm>
            <a:off x="571500" y="1676400"/>
            <a:ext cx="8001000" cy="44958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chemeClr val="lt1"/>
              </a:buClr>
              <a:buSzPct val="109999"/>
              <a:buFont typeface="Arial"/>
              <a:buChar char="•"/>
            </a:pPr>
            <a:r>
              <a:rPr b="0" i="1" lang="en-US" sz="3600" u="none" cap="none" strike="noStrike">
                <a:solidFill>
                  <a:srgbClr val="000099"/>
                </a:solidFill>
                <a:latin typeface="Arial"/>
                <a:ea typeface="Arial"/>
                <a:cs typeface="Arial"/>
                <a:sym typeface="Arial"/>
              </a:rPr>
              <a:t>Examples</a:t>
            </a:r>
          </a:p>
          <a:p>
            <a:pPr indent="-285750" lvl="1" marL="742950" marR="0" rtl="0" algn="l">
              <a:lnSpc>
                <a:spcPct val="100000"/>
              </a:lnSpc>
              <a:spcBef>
                <a:spcPts val="640"/>
              </a:spcBef>
              <a:spcAft>
                <a:spcPts val="0"/>
              </a:spcAft>
              <a:buClr>
                <a:srgbClr val="CCECFF"/>
              </a:buClr>
              <a:buSzPct val="100000"/>
              <a:buFont typeface="Arial"/>
              <a:buChar char="•"/>
            </a:pPr>
            <a:r>
              <a:rPr b="0" i="0" lang="en-US" sz="3200" u="none" cap="none" strike="noStrike">
                <a:solidFill>
                  <a:srgbClr val="000099"/>
                </a:solidFill>
                <a:latin typeface="Arial"/>
                <a:ea typeface="Arial"/>
                <a:cs typeface="Arial"/>
                <a:sym typeface="Arial"/>
              </a:rPr>
              <a:t>Formal rules for naming files</a:t>
            </a:r>
          </a:p>
          <a:p>
            <a:pPr indent="-285750" lvl="1" marL="742950" marR="0" rtl="0" algn="l">
              <a:lnSpc>
                <a:spcPct val="100000"/>
              </a:lnSpc>
              <a:spcBef>
                <a:spcPts val="640"/>
              </a:spcBef>
              <a:spcAft>
                <a:spcPts val="0"/>
              </a:spcAft>
              <a:buClr>
                <a:srgbClr val="CCECFF"/>
              </a:buClr>
              <a:buSzPct val="100000"/>
              <a:buFont typeface="Arial"/>
              <a:buChar char="•"/>
            </a:pPr>
            <a:r>
              <a:rPr b="0" i="0" lang="en-US" sz="3200" u="none" cap="none" strike="noStrike">
                <a:solidFill>
                  <a:srgbClr val="000099"/>
                </a:solidFill>
                <a:latin typeface="Arial"/>
                <a:ea typeface="Arial"/>
                <a:cs typeface="Arial"/>
                <a:sym typeface="Arial"/>
              </a:rPr>
              <a:t>Forms indicating goals reached</a:t>
            </a:r>
          </a:p>
          <a:p>
            <a:pPr indent="-285750" lvl="1" marL="742950" marR="0" rtl="0" algn="l">
              <a:lnSpc>
                <a:spcPct val="100000"/>
              </a:lnSpc>
              <a:spcBef>
                <a:spcPts val="640"/>
              </a:spcBef>
              <a:spcAft>
                <a:spcPts val="0"/>
              </a:spcAft>
              <a:buClr>
                <a:srgbClr val="CCECFF"/>
              </a:buClr>
              <a:buSzPct val="100000"/>
              <a:buFont typeface="Arial"/>
              <a:buChar char="•"/>
            </a:pPr>
            <a:r>
              <a:rPr b="0" i="0" lang="en-US" sz="3200" u="none" cap="none" strike="noStrike">
                <a:solidFill>
                  <a:srgbClr val="000099"/>
                </a:solidFill>
                <a:latin typeface="Arial"/>
                <a:ea typeface="Arial"/>
                <a:cs typeface="Arial"/>
                <a:sym typeface="Arial"/>
              </a:rPr>
              <a:t>Programming guidelines</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2" name="Shape 442"/>
        <p:cNvGrpSpPr/>
        <p:nvPr/>
      </p:nvGrpSpPr>
      <p:grpSpPr>
        <a:xfrm>
          <a:off x="0" y="0"/>
          <a:ext cx="0" cy="0"/>
          <a:chOff x="0" y="0"/>
          <a:chExt cx="0" cy="0"/>
        </a:xfrm>
      </p:grpSpPr>
      <p:sp>
        <p:nvSpPr>
          <p:cNvPr id="443" name="Shape 443"/>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444" name="Shape 444"/>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445" name="Shape 445"/>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Documentation</a:t>
            </a:r>
          </a:p>
        </p:txBody>
      </p:sp>
      <p:sp>
        <p:nvSpPr>
          <p:cNvPr id="446" name="Shape 446"/>
          <p:cNvSpPr txBox="1"/>
          <p:nvPr>
            <p:ph idx="1" type="body"/>
          </p:nvPr>
        </p:nvSpPr>
        <p:spPr>
          <a:xfrm>
            <a:off x="571500" y="1676400"/>
            <a:ext cx="8001000" cy="44958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Project binder</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Table of contents</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Continual updating</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0" name="Shape 450"/>
        <p:cNvGrpSpPr/>
        <p:nvPr/>
      </p:nvGrpSpPr>
      <p:grpSpPr>
        <a:xfrm>
          <a:off x="0" y="0"/>
          <a:ext cx="0" cy="0"/>
          <a:chOff x="0" y="0"/>
          <a:chExt cx="0" cy="0"/>
        </a:xfrm>
      </p:grpSpPr>
      <p:sp>
        <p:nvSpPr>
          <p:cNvPr id="451" name="Shape 451"/>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452" name="Shape 452"/>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453" name="Shape 453"/>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3600" u="none" cap="none" strike="noStrike">
                <a:solidFill>
                  <a:srgbClr val="000099"/>
                </a:solidFill>
                <a:latin typeface="Arimo"/>
                <a:ea typeface="Arimo"/>
                <a:cs typeface="Arimo"/>
                <a:sym typeface="Arimo"/>
              </a:rPr>
              <a:t>MANAGING AND CONTROLLING THE PROJECT</a:t>
            </a:r>
          </a:p>
        </p:txBody>
      </p:sp>
      <p:sp>
        <p:nvSpPr>
          <p:cNvPr id="454" name="Shape 454"/>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lt1"/>
              </a:buClr>
              <a:buSzPct val="109999"/>
              <a:buFont typeface="Arimo"/>
              <a:buNone/>
            </a:pPr>
            <a:r>
              <a:t/>
            </a:r>
            <a:endParaRPr b="0" i="0" sz="3600" u="none" cap="none" strike="noStrike">
              <a:solidFill>
                <a:srgbClr val="000099"/>
              </a:solidFill>
              <a:latin typeface="Arimo"/>
              <a:ea typeface="Arimo"/>
              <a:cs typeface="Arimo"/>
              <a:sym typeface="Arimo"/>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8" name="Shape 458"/>
        <p:cNvGrpSpPr/>
        <p:nvPr/>
      </p:nvGrpSpPr>
      <p:grpSpPr>
        <a:xfrm>
          <a:off x="0" y="0"/>
          <a:ext cx="0" cy="0"/>
          <a:chOff x="0" y="0"/>
          <a:chExt cx="0" cy="0"/>
        </a:xfrm>
      </p:grpSpPr>
      <p:sp>
        <p:nvSpPr>
          <p:cNvPr id="459" name="Shape 459"/>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460" name="Shape 460"/>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461" name="Shape 461"/>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Timeboxing</a:t>
            </a:r>
          </a:p>
        </p:txBody>
      </p:sp>
      <p:sp>
        <p:nvSpPr>
          <p:cNvPr id="462" name="Shape 462"/>
          <p:cNvSpPr txBox="1"/>
          <p:nvPr>
            <p:ph idx="1" type="body"/>
          </p:nvPr>
        </p:nvSpPr>
        <p:spPr>
          <a:xfrm>
            <a:off x="571500" y="1676400"/>
            <a:ext cx="8001000" cy="44958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Fixed deadline</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Reduced functionality, if necessary</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Fewer “finishing touches”</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6" name="Shape 466"/>
        <p:cNvGrpSpPr/>
        <p:nvPr/>
      </p:nvGrpSpPr>
      <p:grpSpPr>
        <a:xfrm>
          <a:off x="0" y="0"/>
          <a:ext cx="0" cy="0"/>
          <a:chOff x="0" y="0"/>
          <a:chExt cx="0" cy="0"/>
        </a:xfrm>
      </p:grpSpPr>
      <p:sp>
        <p:nvSpPr>
          <p:cNvPr id="467" name="Shape 467"/>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468" name="Shape 468"/>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469" name="Shape 469"/>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Timeboxing Steps</a:t>
            </a:r>
          </a:p>
        </p:txBody>
      </p:sp>
      <p:sp>
        <p:nvSpPr>
          <p:cNvPr id="470" name="Shape 470"/>
          <p:cNvSpPr txBox="1"/>
          <p:nvPr>
            <p:ph idx="1" type="body"/>
          </p:nvPr>
        </p:nvSpPr>
        <p:spPr>
          <a:xfrm>
            <a:off x="571500" y="1676400"/>
            <a:ext cx="8001000" cy="4495800"/>
          </a:xfrm>
          <a:prstGeom prst="rect">
            <a:avLst/>
          </a:prstGeom>
          <a:noFill/>
          <a:ln>
            <a:noFill/>
          </a:ln>
        </p:spPr>
        <p:txBody>
          <a:bodyPr anchorCtr="0" anchor="t" bIns="46025" lIns="92075" rIns="92075" tIns="46025">
            <a:noAutofit/>
          </a:bodyPr>
          <a:lstStyle/>
          <a:p>
            <a:pPr indent="-609600" lvl="0" marL="609600" marR="0" rtl="0" algn="l">
              <a:lnSpc>
                <a:spcPct val="90000"/>
              </a:lnSpc>
              <a:spcBef>
                <a:spcPts val="0"/>
              </a:spcBef>
              <a:spcAft>
                <a:spcPts val="0"/>
              </a:spcAft>
              <a:buClr>
                <a:schemeClr val="dk1"/>
              </a:buClr>
              <a:buSzPct val="110000"/>
              <a:buFont typeface="Arial"/>
              <a:buAutoNum type="arabicPeriod"/>
            </a:pPr>
            <a:r>
              <a:rPr b="0" i="0" lang="en-US" sz="2800" u="none" cap="none" strike="noStrike">
                <a:solidFill>
                  <a:srgbClr val="000099"/>
                </a:solidFill>
                <a:latin typeface="Arial"/>
                <a:ea typeface="Arial"/>
                <a:cs typeface="Arial"/>
                <a:sym typeface="Arial"/>
              </a:rPr>
              <a:t>Set delivery date</a:t>
            </a:r>
          </a:p>
          <a:p>
            <a:pPr indent="-533400" lvl="1" marL="990600" marR="0" rtl="0" algn="l">
              <a:lnSpc>
                <a:spcPct val="90000"/>
              </a:lnSpc>
              <a:spcBef>
                <a:spcPts val="560"/>
              </a:spcBef>
              <a:spcAft>
                <a:spcPts val="0"/>
              </a:spcAft>
              <a:buClr>
                <a:srgbClr val="CCECFF"/>
              </a:buClr>
              <a:buSzPct val="100000"/>
              <a:buFont typeface="Arial"/>
              <a:buChar char="•"/>
            </a:pPr>
            <a:r>
              <a:rPr b="0" i="0" lang="en-US" sz="2800" u="none" cap="none" strike="noStrike">
                <a:solidFill>
                  <a:srgbClr val="000099"/>
                </a:solidFill>
                <a:latin typeface="Arial"/>
                <a:ea typeface="Arial"/>
                <a:cs typeface="Arial"/>
                <a:sym typeface="Arial"/>
              </a:rPr>
              <a:t>Deadline should not be impossible</a:t>
            </a:r>
          </a:p>
          <a:p>
            <a:pPr indent="-533400" lvl="1" marL="990600" marR="0" rtl="0" algn="l">
              <a:lnSpc>
                <a:spcPct val="90000"/>
              </a:lnSpc>
              <a:spcBef>
                <a:spcPts val="560"/>
              </a:spcBef>
              <a:spcAft>
                <a:spcPts val="0"/>
              </a:spcAft>
              <a:buClr>
                <a:srgbClr val="CCECFF"/>
              </a:buClr>
              <a:buSzPct val="100000"/>
              <a:buFont typeface="Arial"/>
              <a:buChar char="•"/>
            </a:pPr>
            <a:r>
              <a:rPr b="0" i="0" lang="en-US" sz="2800" u="none" cap="none" strike="noStrike">
                <a:solidFill>
                  <a:srgbClr val="000099"/>
                </a:solidFill>
                <a:latin typeface="Arial"/>
                <a:ea typeface="Arial"/>
                <a:cs typeface="Arial"/>
                <a:sym typeface="Arial"/>
              </a:rPr>
              <a:t>Should be set by development group</a:t>
            </a:r>
          </a:p>
          <a:p>
            <a:pPr indent="-609600" lvl="0" marL="609600" marR="0" rtl="0" algn="l">
              <a:lnSpc>
                <a:spcPct val="90000"/>
              </a:lnSpc>
              <a:spcBef>
                <a:spcPts val="560"/>
              </a:spcBef>
              <a:spcAft>
                <a:spcPts val="0"/>
              </a:spcAft>
              <a:buClr>
                <a:schemeClr val="dk1"/>
              </a:buClr>
              <a:buSzPct val="110000"/>
              <a:buFont typeface="Arial"/>
              <a:buAutoNum type="arabicPeriod"/>
            </a:pPr>
            <a:r>
              <a:rPr b="0" i="0" lang="en-US" sz="2800" u="none" cap="none" strike="noStrike">
                <a:solidFill>
                  <a:srgbClr val="000099"/>
                </a:solidFill>
                <a:latin typeface="Arial"/>
                <a:ea typeface="Arial"/>
                <a:cs typeface="Arial"/>
                <a:sym typeface="Arial"/>
              </a:rPr>
              <a:t>Prioritize features by importance</a:t>
            </a:r>
          </a:p>
          <a:p>
            <a:pPr indent="-609600" lvl="0" marL="609600" marR="0" rtl="0" algn="l">
              <a:lnSpc>
                <a:spcPct val="90000"/>
              </a:lnSpc>
              <a:spcBef>
                <a:spcPts val="560"/>
              </a:spcBef>
              <a:spcAft>
                <a:spcPts val="0"/>
              </a:spcAft>
              <a:buClr>
                <a:schemeClr val="dk1"/>
              </a:buClr>
              <a:buSzPct val="110000"/>
              <a:buFont typeface="Arial"/>
              <a:buAutoNum type="arabicPeriod"/>
            </a:pPr>
            <a:r>
              <a:rPr b="0" i="0" lang="en-US" sz="2800" u="none" cap="none" strike="noStrike">
                <a:solidFill>
                  <a:srgbClr val="000099"/>
                </a:solidFill>
                <a:latin typeface="Arial"/>
                <a:ea typeface="Arial"/>
                <a:cs typeface="Arial"/>
                <a:sym typeface="Arial"/>
              </a:rPr>
              <a:t>Build the system core</a:t>
            </a:r>
          </a:p>
          <a:p>
            <a:pPr indent="-609600" lvl="0" marL="609600" marR="0" rtl="0" algn="l">
              <a:lnSpc>
                <a:spcPct val="90000"/>
              </a:lnSpc>
              <a:spcBef>
                <a:spcPts val="560"/>
              </a:spcBef>
              <a:spcAft>
                <a:spcPts val="0"/>
              </a:spcAft>
              <a:buClr>
                <a:schemeClr val="dk1"/>
              </a:buClr>
              <a:buSzPct val="110000"/>
              <a:buFont typeface="Arial"/>
              <a:buAutoNum type="arabicPeriod"/>
            </a:pPr>
            <a:r>
              <a:rPr b="0" i="0" lang="en-US" sz="2800" u="none" cap="none" strike="noStrike">
                <a:solidFill>
                  <a:srgbClr val="000099"/>
                </a:solidFill>
                <a:latin typeface="Arial"/>
                <a:ea typeface="Arial"/>
                <a:cs typeface="Arial"/>
                <a:sym typeface="Arial"/>
              </a:rPr>
              <a:t>Postpone unfinished functionality</a:t>
            </a:r>
          </a:p>
          <a:p>
            <a:pPr indent="-609600" lvl="0" marL="609600" marR="0" rtl="0" algn="l">
              <a:lnSpc>
                <a:spcPct val="90000"/>
              </a:lnSpc>
              <a:spcBef>
                <a:spcPts val="560"/>
              </a:spcBef>
              <a:spcAft>
                <a:spcPts val="0"/>
              </a:spcAft>
              <a:buClr>
                <a:schemeClr val="dk1"/>
              </a:buClr>
              <a:buSzPct val="110000"/>
              <a:buFont typeface="Arial"/>
              <a:buAutoNum type="arabicPeriod"/>
            </a:pPr>
            <a:r>
              <a:rPr b="0" i="0" lang="en-US" sz="2800" u="none" cap="none" strike="noStrike">
                <a:solidFill>
                  <a:srgbClr val="000099"/>
                </a:solidFill>
                <a:latin typeface="Arial"/>
                <a:ea typeface="Arial"/>
                <a:cs typeface="Arial"/>
                <a:sym typeface="Arial"/>
              </a:rPr>
              <a:t>Deliver the system with core functionality</a:t>
            </a:r>
          </a:p>
          <a:p>
            <a:pPr indent="-609600" lvl="0" marL="609600" marR="0" rtl="0" algn="l">
              <a:lnSpc>
                <a:spcPct val="90000"/>
              </a:lnSpc>
              <a:spcBef>
                <a:spcPts val="560"/>
              </a:spcBef>
              <a:spcAft>
                <a:spcPts val="0"/>
              </a:spcAft>
              <a:buClr>
                <a:schemeClr val="dk1"/>
              </a:buClr>
              <a:buSzPct val="110000"/>
              <a:buFont typeface="Arial"/>
              <a:buAutoNum type="arabicPeriod"/>
            </a:pPr>
            <a:r>
              <a:rPr b="0" i="0" lang="en-US" sz="2800" u="none" cap="none" strike="noStrike">
                <a:solidFill>
                  <a:srgbClr val="000099"/>
                </a:solidFill>
                <a:latin typeface="Arial"/>
                <a:ea typeface="Arial"/>
                <a:cs typeface="Arial"/>
                <a:sym typeface="Arial"/>
              </a:rPr>
              <a:t>Repeat steps 3-5 to add refinements and enhancements</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4" name="Shape 474"/>
        <p:cNvGrpSpPr/>
        <p:nvPr/>
      </p:nvGrpSpPr>
      <p:grpSpPr>
        <a:xfrm>
          <a:off x="0" y="0"/>
          <a:ext cx="0" cy="0"/>
          <a:chOff x="0" y="0"/>
          <a:chExt cx="0" cy="0"/>
        </a:xfrm>
      </p:grpSpPr>
      <p:sp>
        <p:nvSpPr>
          <p:cNvPr id="475" name="Shape 475"/>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476" name="Shape 476"/>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477" name="Shape 477"/>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Managing Risk</a:t>
            </a:r>
          </a:p>
        </p:txBody>
      </p:sp>
      <p:sp>
        <p:nvSpPr>
          <p:cNvPr id="478" name="Shape 478"/>
          <p:cNvSpPr txBox="1"/>
          <p:nvPr>
            <p:ph idx="1" type="body"/>
          </p:nvPr>
        </p:nvSpPr>
        <p:spPr>
          <a:xfrm>
            <a:off x="571500" y="1676400"/>
            <a:ext cx="8001000" cy="44958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Risk assessment</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Actions to reduce risk</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Revised assessment</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2" name="Shape 482"/>
        <p:cNvGrpSpPr/>
        <p:nvPr/>
      </p:nvGrpSpPr>
      <p:grpSpPr>
        <a:xfrm>
          <a:off x="0" y="0"/>
          <a:ext cx="0" cy="0"/>
          <a:chOff x="0" y="0"/>
          <a:chExt cx="0" cy="0"/>
        </a:xfrm>
      </p:grpSpPr>
      <p:sp>
        <p:nvSpPr>
          <p:cNvPr id="483" name="Shape 483"/>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484" name="Shape 484"/>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485" name="Shape 485"/>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Classic Mistakes</a:t>
            </a:r>
          </a:p>
        </p:txBody>
      </p:sp>
      <p:sp>
        <p:nvSpPr>
          <p:cNvPr id="486" name="Shape 486"/>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Overly optimistic schedule</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Failing to monitor schedule</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Failing to update schedule</a:t>
            </a:r>
          </a:p>
          <a:p>
            <a:pPr indent="-342900" lvl="0" marL="342900" marR="0" rtl="0" algn="l">
              <a:lnSpc>
                <a:spcPct val="100000"/>
              </a:lnSpc>
              <a:spcBef>
                <a:spcPts val="720"/>
              </a:spcBef>
              <a:spcAft>
                <a:spcPts val="0"/>
              </a:spcAft>
              <a:buClr>
                <a:schemeClr val="lt1"/>
              </a:buClr>
              <a:buSzPct val="109999"/>
              <a:buFont typeface="Arial"/>
              <a:buChar char="•"/>
            </a:pPr>
            <a:r>
              <a:rPr b="0" i="0" lang="en-US" sz="3600" u="none" cap="none" strike="noStrike">
                <a:solidFill>
                  <a:srgbClr val="000099"/>
                </a:solidFill>
                <a:latin typeface="Arial"/>
                <a:ea typeface="Arial"/>
                <a:cs typeface="Arial"/>
                <a:sym typeface="Arial"/>
              </a:rPr>
              <a:t>Adding people to a late project</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0" name="Shape 490"/>
        <p:cNvGrpSpPr/>
        <p:nvPr/>
      </p:nvGrpSpPr>
      <p:grpSpPr>
        <a:xfrm>
          <a:off x="0" y="0"/>
          <a:ext cx="0" cy="0"/>
          <a:chOff x="0" y="0"/>
          <a:chExt cx="0" cy="0"/>
        </a:xfrm>
      </p:grpSpPr>
      <p:sp>
        <p:nvSpPr>
          <p:cNvPr id="491" name="Shape 491"/>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492" name="Shape 492"/>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493" name="Shape 493"/>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Margins of Error in </a:t>
            </a:r>
            <a:br>
              <a:rPr b="1" i="0" lang="en-US" sz="4000" u="none" cap="none" strike="noStrike">
                <a:solidFill>
                  <a:srgbClr val="000099"/>
                </a:solidFill>
                <a:latin typeface="Arial"/>
                <a:ea typeface="Arial"/>
                <a:cs typeface="Arial"/>
                <a:sym typeface="Arial"/>
              </a:rPr>
            </a:br>
            <a:r>
              <a:rPr b="1" i="0" lang="en-US" sz="4000" u="none" cap="none" strike="noStrike">
                <a:solidFill>
                  <a:srgbClr val="000099"/>
                </a:solidFill>
                <a:latin typeface="Arial"/>
                <a:ea typeface="Arial"/>
                <a:cs typeface="Arial"/>
                <a:sym typeface="Arial"/>
              </a:rPr>
              <a:t>Cost and Time Estimates</a:t>
            </a:r>
          </a:p>
        </p:txBody>
      </p:sp>
      <p:pic>
        <p:nvPicPr>
          <p:cNvPr id="494" name="Shape 494"/>
          <p:cNvPicPr preferRelativeResize="0"/>
          <p:nvPr/>
        </p:nvPicPr>
        <p:blipFill rotWithShape="1">
          <a:blip r:embed="rId3">
            <a:alphaModFix/>
          </a:blip>
          <a:srcRect b="43180" l="23529" r="19606" t="38636"/>
          <a:stretch/>
        </p:blipFill>
        <p:spPr>
          <a:xfrm>
            <a:off x="304800" y="1600200"/>
            <a:ext cx="8534399" cy="449580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8" name="Shape 498"/>
        <p:cNvGrpSpPr/>
        <p:nvPr/>
      </p:nvGrpSpPr>
      <p:grpSpPr>
        <a:xfrm>
          <a:off x="0" y="0"/>
          <a:ext cx="0" cy="0"/>
          <a:chOff x="0" y="0"/>
          <a:chExt cx="0" cy="0"/>
        </a:xfrm>
      </p:grpSpPr>
      <p:sp>
        <p:nvSpPr>
          <p:cNvPr id="499" name="Shape 499"/>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500" name="Shape 500"/>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501" name="Shape 501"/>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3600" u="none" cap="none" strike="noStrike">
                <a:solidFill>
                  <a:srgbClr val="000099"/>
                </a:solidFill>
                <a:latin typeface="Arimo"/>
                <a:ea typeface="Arimo"/>
                <a:cs typeface="Arimo"/>
                <a:sym typeface="Arimo"/>
              </a:rPr>
              <a:t>COORDINATING PROJECT ACTIVITIES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7" name="Shape 207"/>
        <p:cNvGrpSpPr/>
        <p:nvPr/>
      </p:nvGrpSpPr>
      <p:grpSpPr>
        <a:xfrm>
          <a:off x="0" y="0"/>
          <a:ext cx="0" cy="0"/>
          <a:chOff x="0" y="0"/>
          <a:chExt cx="0" cy="0"/>
        </a:xfrm>
      </p:grpSpPr>
      <p:sp>
        <p:nvSpPr>
          <p:cNvPr id="208" name="Shape 208"/>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09" name="Shape 209"/>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10" name="Shape 210"/>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An approval committee must be selective about where to allocate resources as most organizations have limited funds.</a:t>
            </a:r>
          </a:p>
          <a:p>
            <a:pPr indent="-342900" lvl="0" marL="342900" marR="0" rtl="0" algn="l">
              <a:lnSpc>
                <a:spcPct val="90000"/>
              </a:lnSpc>
              <a:spcBef>
                <a:spcPts val="720"/>
              </a:spcBef>
              <a:spcAft>
                <a:spcPts val="0"/>
              </a:spcAft>
              <a:buClr>
                <a:schemeClr val="lt1"/>
              </a:buClr>
              <a:buSzPct val="109999"/>
              <a:buFont typeface="Arimo"/>
              <a:buChar char="•"/>
            </a:pPr>
            <a:r>
              <a:rPr b="0" i="0" lang="en-US" sz="3600" u="none" cap="none" strike="noStrike">
                <a:solidFill>
                  <a:srgbClr val="000099"/>
                </a:solidFill>
                <a:latin typeface="Arimo"/>
                <a:ea typeface="Arimo"/>
                <a:cs typeface="Arimo"/>
                <a:sym typeface="Arimo"/>
              </a:rPr>
              <a:t>If there are three potentially high-payoff projects, and they all have the same risk, then maybe only one of the projects will be selected.</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5" name="Shape 505"/>
        <p:cNvGrpSpPr/>
        <p:nvPr/>
      </p:nvGrpSpPr>
      <p:grpSpPr>
        <a:xfrm>
          <a:off x="0" y="0"/>
          <a:ext cx="0" cy="0"/>
          <a:chOff x="0" y="0"/>
          <a:chExt cx="0" cy="0"/>
        </a:xfrm>
      </p:grpSpPr>
      <p:sp>
        <p:nvSpPr>
          <p:cNvPr id="506" name="Shape 506"/>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507" name="Shape 507"/>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508" name="Shape 508"/>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4000" u="none" cap="none" strike="noStrike">
                <a:solidFill>
                  <a:srgbClr val="000099"/>
                </a:solidFill>
                <a:latin typeface="Arimo"/>
                <a:ea typeface="Arimo"/>
                <a:cs typeface="Arimo"/>
                <a:sym typeface="Arimo"/>
              </a:rPr>
              <a:t>Example of a Gantt Chart</a:t>
            </a:r>
          </a:p>
        </p:txBody>
      </p:sp>
      <p:pic>
        <p:nvPicPr>
          <p:cNvPr id="509" name="Shape 509"/>
          <p:cNvPicPr preferRelativeResize="0"/>
          <p:nvPr/>
        </p:nvPicPr>
        <p:blipFill rotWithShape="1">
          <a:blip r:embed="rId3">
            <a:alphaModFix/>
          </a:blip>
          <a:srcRect b="0" l="0" r="0" t="0"/>
          <a:stretch/>
        </p:blipFill>
        <p:spPr>
          <a:xfrm>
            <a:off x="304800" y="1600200"/>
            <a:ext cx="3048000" cy="4706937"/>
          </a:xfrm>
          <a:prstGeom prst="rect">
            <a:avLst/>
          </a:prstGeom>
          <a:noFill/>
          <a:ln>
            <a:noFill/>
          </a:ln>
        </p:spPr>
      </p:pic>
      <p:pic>
        <p:nvPicPr>
          <p:cNvPr id="510" name="Shape 510"/>
          <p:cNvPicPr preferRelativeResize="0"/>
          <p:nvPr/>
        </p:nvPicPr>
        <p:blipFill rotWithShape="1">
          <a:blip r:embed="rId4">
            <a:alphaModFix/>
          </a:blip>
          <a:srcRect b="0" l="0" r="0" t="0"/>
          <a:stretch/>
        </p:blipFill>
        <p:spPr>
          <a:xfrm>
            <a:off x="3810000" y="1600200"/>
            <a:ext cx="4583112" cy="4724400"/>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4" name="Shape 514"/>
        <p:cNvGrpSpPr/>
        <p:nvPr/>
      </p:nvGrpSpPr>
      <p:grpSpPr>
        <a:xfrm>
          <a:off x="0" y="0"/>
          <a:ext cx="0" cy="0"/>
          <a:chOff x="0" y="0"/>
          <a:chExt cx="0" cy="0"/>
        </a:xfrm>
      </p:grpSpPr>
      <p:sp>
        <p:nvSpPr>
          <p:cNvPr id="515" name="Shape 515"/>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516" name="Shape 516"/>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517" name="Shape 517"/>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Summary</a:t>
            </a:r>
          </a:p>
        </p:txBody>
      </p:sp>
      <p:sp>
        <p:nvSpPr>
          <p:cNvPr id="518" name="Shape 518"/>
          <p:cNvSpPr txBox="1"/>
          <p:nvPr>
            <p:ph idx="1" type="body"/>
          </p:nvPr>
        </p:nvSpPr>
        <p:spPr>
          <a:xfrm>
            <a:off x="533400" y="1752600"/>
            <a:ext cx="8039099" cy="4495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lt1"/>
              </a:buClr>
              <a:buSzPct val="110000"/>
              <a:buFont typeface="Arial"/>
              <a:buChar char="•"/>
            </a:pPr>
            <a:r>
              <a:rPr b="1" i="0" lang="en-US" sz="2800" u="none" cap="none" strike="noStrike">
                <a:solidFill>
                  <a:srgbClr val="0099FF"/>
                </a:solidFill>
                <a:latin typeface="Arial"/>
                <a:ea typeface="Arial"/>
                <a:cs typeface="Arial"/>
                <a:sym typeface="Arial"/>
              </a:rPr>
              <a:t>Project initiation</a:t>
            </a:r>
            <a:r>
              <a:rPr b="0" i="0" lang="en-US" sz="2800" u="none" cap="none" strike="noStrike">
                <a:solidFill>
                  <a:srgbClr val="000099"/>
                </a:solidFill>
                <a:latin typeface="Arial"/>
                <a:ea typeface="Arial"/>
                <a:cs typeface="Arial"/>
                <a:sym typeface="Arial"/>
              </a:rPr>
              <a:t> involves creating and assessing goals and expectations for a new system</a:t>
            </a:r>
          </a:p>
          <a:p>
            <a:pPr indent="-342900" lvl="0" marL="342900" marR="0" rtl="0" algn="l">
              <a:lnSpc>
                <a:spcPct val="80000"/>
              </a:lnSpc>
              <a:spcBef>
                <a:spcPts val="560"/>
              </a:spcBef>
              <a:spcAft>
                <a:spcPts val="0"/>
              </a:spcAft>
              <a:buClr>
                <a:schemeClr val="lt1"/>
              </a:buClr>
              <a:buSzPct val="110000"/>
              <a:buFont typeface="Arial"/>
              <a:buChar char="•"/>
            </a:pPr>
            <a:r>
              <a:rPr b="0" i="0" lang="en-US" sz="2800" u="none" cap="none" strike="noStrike">
                <a:solidFill>
                  <a:srgbClr val="000099"/>
                </a:solidFill>
                <a:latin typeface="Arial"/>
                <a:ea typeface="Arial"/>
                <a:cs typeface="Arial"/>
                <a:sym typeface="Arial"/>
              </a:rPr>
              <a:t>Identifying the </a:t>
            </a:r>
            <a:r>
              <a:rPr b="1" i="0" lang="en-US" sz="2800" u="none" cap="none" strike="noStrike">
                <a:solidFill>
                  <a:srgbClr val="0099FF"/>
                </a:solidFill>
                <a:latin typeface="Arial"/>
                <a:ea typeface="Arial"/>
                <a:cs typeface="Arial"/>
                <a:sym typeface="Arial"/>
              </a:rPr>
              <a:t>business value</a:t>
            </a:r>
            <a:r>
              <a:rPr b="0" i="0" lang="en-US" sz="2800" u="none" cap="none" strike="noStrike">
                <a:solidFill>
                  <a:srgbClr val="000099"/>
                </a:solidFill>
                <a:latin typeface="Arial"/>
                <a:ea typeface="Arial"/>
                <a:cs typeface="Arial"/>
                <a:sym typeface="Arial"/>
              </a:rPr>
              <a:t> of the new project is a key to success</a:t>
            </a:r>
          </a:p>
          <a:p>
            <a:pPr indent="-342900" lvl="0" marL="342900" marR="0" rtl="0" algn="l">
              <a:lnSpc>
                <a:spcPct val="80000"/>
              </a:lnSpc>
              <a:spcBef>
                <a:spcPts val="560"/>
              </a:spcBef>
              <a:spcAft>
                <a:spcPts val="0"/>
              </a:spcAft>
              <a:buClr>
                <a:schemeClr val="lt1"/>
              </a:buClr>
              <a:buSzPct val="110000"/>
              <a:buFont typeface="Arial"/>
              <a:buChar char="•"/>
            </a:pPr>
            <a:r>
              <a:rPr b="1" i="0" lang="en-US" sz="2800" u="none" cap="none" strike="noStrike">
                <a:solidFill>
                  <a:srgbClr val="0099FF"/>
                </a:solidFill>
                <a:latin typeface="Arial"/>
                <a:ea typeface="Arial"/>
                <a:cs typeface="Arial"/>
                <a:sym typeface="Arial"/>
              </a:rPr>
              <a:t>Feasibility study</a:t>
            </a:r>
            <a:r>
              <a:rPr b="0" i="0" lang="en-US" sz="2800" u="none" cap="none" strike="noStrike">
                <a:solidFill>
                  <a:srgbClr val="000099"/>
                </a:solidFill>
                <a:latin typeface="Arial"/>
                <a:ea typeface="Arial"/>
                <a:cs typeface="Arial"/>
                <a:sym typeface="Arial"/>
              </a:rPr>
              <a:t> is concerned with insuring that technical, economic, and organizational benefits outweigh costs and risks</a:t>
            </a:r>
          </a:p>
          <a:p>
            <a:pPr indent="-342900" lvl="0" marL="342900" marR="0" rtl="0" algn="l">
              <a:lnSpc>
                <a:spcPct val="80000"/>
              </a:lnSpc>
              <a:spcBef>
                <a:spcPts val="560"/>
              </a:spcBef>
              <a:spcAft>
                <a:spcPts val="0"/>
              </a:spcAft>
              <a:buClr>
                <a:schemeClr val="lt1"/>
              </a:buClr>
              <a:buSzPct val="110000"/>
              <a:buFont typeface="Arial"/>
              <a:buChar char="•"/>
            </a:pPr>
            <a:r>
              <a:rPr b="1" i="0" lang="en-US" sz="2800" u="none" cap="none" strike="noStrike">
                <a:solidFill>
                  <a:srgbClr val="0099FF"/>
                </a:solidFill>
                <a:latin typeface="Arial"/>
                <a:ea typeface="Arial"/>
                <a:cs typeface="Arial"/>
                <a:sym typeface="Arial"/>
              </a:rPr>
              <a:t>Project selection</a:t>
            </a:r>
            <a:r>
              <a:rPr b="0" i="0" lang="en-US" sz="2800" u="none" cap="none" strike="noStrike">
                <a:solidFill>
                  <a:srgbClr val="000099"/>
                </a:solidFill>
                <a:latin typeface="Arial"/>
                <a:ea typeface="Arial"/>
                <a:cs typeface="Arial"/>
                <a:sym typeface="Arial"/>
              </a:rPr>
              <a:t> involves viewing the project within the context of the entire </a:t>
            </a:r>
            <a:r>
              <a:rPr b="1" i="0" lang="en-US" sz="2800" u="none" cap="none" strike="noStrike">
                <a:solidFill>
                  <a:srgbClr val="0099FF"/>
                </a:solidFill>
                <a:latin typeface="Arial"/>
                <a:ea typeface="Arial"/>
                <a:cs typeface="Arial"/>
                <a:sym typeface="Arial"/>
              </a:rPr>
              <a:t>project portfolio</a:t>
            </a:r>
            <a:r>
              <a:rPr b="0" i="0" lang="en-US" sz="2800" u="none" cap="none" strike="noStrike">
                <a:solidFill>
                  <a:srgbClr val="000099"/>
                </a:solidFill>
                <a:latin typeface="Arial"/>
                <a:ea typeface="Arial"/>
                <a:cs typeface="Arial"/>
                <a:sym typeface="Arial"/>
              </a:rPr>
              <a:t>, and selecting those projects that contribute to </a:t>
            </a:r>
            <a:r>
              <a:rPr b="1" i="0" lang="en-US" sz="2800" u="none" cap="none" strike="noStrike">
                <a:solidFill>
                  <a:srgbClr val="0099FF"/>
                </a:solidFill>
                <a:latin typeface="Arial"/>
                <a:ea typeface="Arial"/>
                <a:cs typeface="Arial"/>
                <a:sym typeface="Arial"/>
              </a:rPr>
              <a:t>balance</a:t>
            </a:r>
            <a:r>
              <a:rPr b="0" i="0" lang="en-US" sz="2800" u="none" cap="none" strike="noStrike">
                <a:solidFill>
                  <a:srgbClr val="000099"/>
                </a:solidFill>
                <a:latin typeface="Arial"/>
                <a:ea typeface="Arial"/>
                <a:cs typeface="Arial"/>
                <a:sym typeface="Arial"/>
              </a:rPr>
              <a:t> in the portfolio</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3" name="Shape 523"/>
        <p:cNvGrpSpPr/>
        <p:nvPr/>
      </p:nvGrpSpPr>
      <p:grpSpPr>
        <a:xfrm>
          <a:off x="0" y="0"/>
          <a:ext cx="0" cy="0"/>
          <a:chOff x="0" y="0"/>
          <a:chExt cx="0" cy="0"/>
        </a:xfrm>
      </p:grpSpPr>
      <p:sp>
        <p:nvSpPr>
          <p:cNvPr id="524" name="Shape 524"/>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525" name="Shape 525"/>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526" name="Shape 526"/>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0" i="0" lang="en-US" sz="3600" u="none" cap="none" strike="noStrike">
                <a:solidFill>
                  <a:srgbClr val="000099"/>
                </a:solidFill>
                <a:latin typeface="Arial"/>
                <a:ea typeface="Arial"/>
                <a:cs typeface="Arial"/>
                <a:sym typeface="Arial"/>
              </a:rPr>
              <a:t>Copyright © 2009</a:t>
            </a:r>
            <a:br>
              <a:rPr b="0" i="0" lang="en-US" sz="3600" u="none" cap="none" strike="noStrike">
                <a:solidFill>
                  <a:srgbClr val="000099"/>
                </a:solidFill>
                <a:latin typeface="Arial"/>
                <a:ea typeface="Arial"/>
                <a:cs typeface="Arial"/>
                <a:sym typeface="Arial"/>
              </a:rPr>
            </a:br>
            <a:r>
              <a:rPr b="0" i="0" lang="en-US" sz="3600" u="none" cap="none" strike="noStrike">
                <a:solidFill>
                  <a:srgbClr val="000099"/>
                </a:solidFill>
                <a:latin typeface="Arial"/>
                <a:ea typeface="Arial"/>
                <a:cs typeface="Arial"/>
                <a:sym typeface="Arial"/>
              </a:rPr>
              <a:t>John Wiley &amp; Sons, Inc.</a:t>
            </a:r>
          </a:p>
        </p:txBody>
      </p:sp>
      <p:sp>
        <p:nvSpPr>
          <p:cNvPr id="527" name="Shape 527"/>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lt1"/>
              </a:buClr>
              <a:buSzPct val="110000"/>
              <a:buFont typeface="Arial"/>
              <a:buChar char="•"/>
            </a:pPr>
            <a:r>
              <a:rPr b="0" i="0" lang="en-US" sz="2400" u="none" cap="none" strike="noStrike">
                <a:solidFill>
                  <a:srgbClr val="000099"/>
                </a:solidFill>
                <a:latin typeface="Arial"/>
                <a:ea typeface="Arial"/>
                <a:cs typeface="Arial"/>
                <a:sym typeface="Arial"/>
              </a:rPr>
              <a:t>All rights reserved.  Reproduction or translation of this work beyond that permitted in Section 117 of the 1976 United States Copyright Act without the express written permission of the copyright owner is unlawful. </a:t>
            </a:r>
          </a:p>
          <a:p>
            <a:pPr indent="-342900" lvl="0" marL="342900" marR="0" rtl="0" algn="l">
              <a:lnSpc>
                <a:spcPct val="90000"/>
              </a:lnSpc>
              <a:spcBef>
                <a:spcPts val="480"/>
              </a:spcBef>
              <a:spcAft>
                <a:spcPts val="0"/>
              </a:spcAft>
              <a:buClr>
                <a:schemeClr val="lt1"/>
              </a:buClr>
              <a:buSzPct val="110000"/>
              <a:buFont typeface="Arial"/>
              <a:buChar char="•"/>
            </a:pPr>
            <a:r>
              <a:rPr b="0" i="0" lang="en-US" sz="2400" u="none" cap="none" strike="noStrike">
                <a:solidFill>
                  <a:srgbClr val="000099"/>
                </a:solidFill>
                <a:latin typeface="Arial"/>
                <a:ea typeface="Arial"/>
                <a:cs typeface="Arial"/>
                <a:sym typeface="Arial"/>
              </a:rPr>
              <a:t>Request for further information should be addressed to the Permissions Department, John Wiley &amp; Sons, Inc.  </a:t>
            </a:r>
          </a:p>
          <a:p>
            <a:pPr indent="-342900" lvl="0" marL="342900" marR="0" rtl="0" algn="l">
              <a:lnSpc>
                <a:spcPct val="90000"/>
              </a:lnSpc>
              <a:spcBef>
                <a:spcPts val="480"/>
              </a:spcBef>
              <a:spcAft>
                <a:spcPts val="0"/>
              </a:spcAft>
              <a:buClr>
                <a:schemeClr val="lt1"/>
              </a:buClr>
              <a:buSzPct val="110000"/>
              <a:buFont typeface="Arial"/>
              <a:buChar char="•"/>
            </a:pPr>
            <a:r>
              <a:rPr b="0" i="0" lang="en-US" sz="2400" u="none" cap="none" strike="noStrike">
                <a:solidFill>
                  <a:srgbClr val="000099"/>
                </a:solidFill>
                <a:latin typeface="Arial"/>
                <a:ea typeface="Arial"/>
                <a:cs typeface="Arial"/>
                <a:sym typeface="Arial"/>
              </a:rPr>
              <a:t>The purchaser may make back-up copies for his/her own use only and not for redistribution or resale.  </a:t>
            </a:r>
          </a:p>
          <a:p>
            <a:pPr indent="-342900" lvl="0" marL="342900" marR="0" rtl="0" algn="l">
              <a:lnSpc>
                <a:spcPct val="90000"/>
              </a:lnSpc>
              <a:spcBef>
                <a:spcPts val="480"/>
              </a:spcBef>
              <a:spcAft>
                <a:spcPts val="0"/>
              </a:spcAft>
              <a:buClr>
                <a:schemeClr val="lt1"/>
              </a:buClr>
              <a:buSzPct val="110000"/>
              <a:buFont typeface="Arial"/>
              <a:buChar char="•"/>
            </a:pPr>
            <a:r>
              <a:rPr b="0" i="0" lang="en-US" sz="2400" u="none" cap="none" strike="noStrike">
                <a:solidFill>
                  <a:srgbClr val="000099"/>
                </a:solidFill>
                <a:latin typeface="Arial"/>
                <a:ea typeface="Arial"/>
                <a:cs typeface="Arial"/>
                <a:sym typeface="Arial"/>
              </a:rPr>
              <a:t>The Publisher assumes no responsibility for errors, omissions, or damages, caused by the use of these programs or from the use of the information contained herein.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4" name="Shape 214"/>
        <p:cNvGrpSpPr/>
        <p:nvPr/>
      </p:nvGrpSpPr>
      <p:grpSpPr>
        <a:xfrm>
          <a:off x="0" y="0"/>
          <a:ext cx="0" cy="0"/>
          <a:chOff x="0" y="0"/>
          <a:chExt cx="0" cy="0"/>
        </a:xfrm>
      </p:grpSpPr>
      <p:sp>
        <p:nvSpPr>
          <p:cNvPr id="215" name="Shape 215"/>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16" name="Shape 216"/>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17" name="Shape 217"/>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How Do Projects Begin?</a:t>
            </a:r>
          </a:p>
        </p:txBody>
      </p:sp>
      <p:sp>
        <p:nvSpPr>
          <p:cNvPr id="218" name="Shape 218"/>
          <p:cNvSpPr txBox="1"/>
          <p:nvPr>
            <p:ph idx="1" type="body"/>
          </p:nvPr>
        </p:nvSpPr>
        <p:spPr>
          <a:xfrm>
            <a:off x="571500" y="1676400"/>
            <a:ext cx="8001000" cy="44958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Business needs should drive projects.</a:t>
            </a:r>
          </a:p>
          <a:p>
            <a:pPr indent="-342900" lvl="0" marL="342900" marR="0" rtl="0" algn="l">
              <a:lnSpc>
                <a:spcPct val="10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Project sponsor recognizes business need for new system and desires to see it implemented.</a:t>
            </a:r>
          </a:p>
          <a:p>
            <a:pPr indent="-342900" lvl="0" marL="342900" marR="0" rtl="0" algn="l">
              <a:lnSpc>
                <a:spcPct val="10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Business needs determine the system’s functionality (what it will do).</a:t>
            </a:r>
          </a:p>
          <a:p>
            <a:pPr indent="-342900" lvl="0" marL="342900" marR="0" rtl="0" algn="l">
              <a:lnSpc>
                <a:spcPct val="10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The project’s business value should be</a:t>
            </a:r>
            <a:r>
              <a:rPr b="0" i="0" lang="en-US" sz="3200" u="none" cap="none" strike="noStrike">
                <a:solidFill>
                  <a:srgbClr val="000099"/>
                </a:solidFill>
                <a:latin typeface="Arimo"/>
                <a:ea typeface="Arimo"/>
                <a:cs typeface="Arimo"/>
                <a:sym typeface="Arimo"/>
              </a:rPr>
              <a:t> </a:t>
            </a:r>
            <a:r>
              <a:rPr b="0" i="0" lang="en-US" sz="3200" u="none" cap="none" strike="noStrike">
                <a:solidFill>
                  <a:srgbClr val="000099"/>
                </a:solidFill>
                <a:latin typeface="Arial"/>
                <a:ea typeface="Arial"/>
                <a:cs typeface="Arial"/>
                <a:sym typeface="Arial"/>
              </a:rPr>
              <a:t>clear.</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3" name="Shape 223"/>
        <p:cNvGrpSpPr/>
        <p:nvPr/>
      </p:nvGrpSpPr>
      <p:grpSpPr>
        <a:xfrm>
          <a:off x="0" y="0"/>
          <a:ext cx="0" cy="0"/>
          <a:chOff x="0" y="0"/>
          <a:chExt cx="0" cy="0"/>
        </a:xfrm>
      </p:grpSpPr>
      <p:sp>
        <p:nvSpPr>
          <p:cNvPr id="224" name="Shape 224"/>
          <p:cNvSpPr txBox="1"/>
          <p:nvPr>
            <p:ph type="ctrTitle"/>
          </p:nvPr>
        </p:nvSpPr>
        <p:spPr>
          <a:xfrm>
            <a:off x="990600" y="1600200"/>
            <a:ext cx="7467600" cy="12954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CREATING THE PROJECT PLAN</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8" name="Shape 228"/>
        <p:cNvGrpSpPr/>
        <p:nvPr/>
      </p:nvGrpSpPr>
      <p:grpSpPr>
        <a:xfrm>
          <a:off x="0" y="0"/>
          <a:ext cx="0" cy="0"/>
          <a:chOff x="0" y="0"/>
          <a:chExt cx="0" cy="0"/>
        </a:xfrm>
      </p:grpSpPr>
      <p:sp>
        <p:nvSpPr>
          <p:cNvPr id="229" name="Shape 229"/>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30" name="Shape 230"/>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31" name="Shape 231"/>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Project Methodology Options</a:t>
            </a:r>
          </a:p>
        </p:txBody>
      </p:sp>
      <p:sp>
        <p:nvSpPr>
          <p:cNvPr id="232" name="Shape 232"/>
          <p:cNvSpPr txBox="1"/>
          <p:nvPr>
            <p:ph idx="1" type="body"/>
          </p:nvPr>
        </p:nvSpPr>
        <p:spPr>
          <a:xfrm>
            <a:off x="571500" y="1676400"/>
            <a:ext cx="8001000" cy="4495800"/>
          </a:xfrm>
          <a:prstGeom prst="rect">
            <a:avLst/>
          </a:prstGeom>
          <a:noFill/>
          <a:ln>
            <a:noFill/>
          </a:ln>
        </p:spPr>
        <p:txBody>
          <a:bodyPr anchorCtr="0" anchor="t" bIns="46025" lIns="92075" rIns="92075" tIns="46025">
            <a:noAutofit/>
          </a:bodyPr>
          <a:lstStyle/>
          <a:p>
            <a:pPr indent="-342900" lvl="0" marL="342900" marR="0" rtl="0" algn="l">
              <a:lnSpc>
                <a:spcPct val="100000"/>
              </a:lnSpc>
              <a:spcBef>
                <a:spcPts val="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Waterfall Development</a:t>
            </a:r>
          </a:p>
          <a:p>
            <a:pPr indent="-342900" lvl="0" marL="342900" marR="0" rtl="0" algn="l">
              <a:lnSpc>
                <a:spcPct val="10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Parallel Development</a:t>
            </a:r>
          </a:p>
          <a:p>
            <a:pPr indent="-342900" lvl="0" marL="342900" marR="0" rtl="0" algn="l">
              <a:lnSpc>
                <a:spcPct val="10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V-model (variation of the Waterfall Development</a:t>
            </a:r>
          </a:p>
          <a:p>
            <a:pPr indent="-342900" lvl="0" marL="342900" marR="0" rtl="0" algn="l">
              <a:lnSpc>
                <a:spcPct val="10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Rapid Application Development (RAD)</a:t>
            </a:r>
          </a:p>
          <a:p>
            <a:pPr indent="-342900" lvl="0" marL="342900" marR="0" rtl="0" algn="l">
              <a:lnSpc>
                <a:spcPct val="10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Iterative Development</a:t>
            </a:r>
          </a:p>
          <a:p>
            <a:pPr indent="-342900" lvl="0" marL="342900" marR="0" rtl="0" algn="l">
              <a:lnSpc>
                <a:spcPct val="100000"/>
              </a:lnSpc>
              <a:spcBef>
                <a:spcPts val="640"/>
              </a:spcBef>
              <a:spcAft>
                <a:spcPts val="0"/>
              </a:spcAft>
              <a:buClr>
                <a:schemeClr val="lt1"/>
              </a:buClr>
              <a:buSzPct val="110000"/>
              <a:buFont typeface="Arial"/>
              <a:buChar char="•"/>
            </a:pPr>
            <a:r>
              <a:rPr b="0" i="0" lang="en-US" sz="3200" u="none" cap="none" strike="noStrike">
                <a:solidFill>
                  <a:srgbClr val="000099"/>
                </a:solidFill>
                <a:latin typeface="Arial"/>
                <a:ea typeface="Arial"/>
                <a:cs typeface="Arial"/>
                <a:sym typeface="Arial"/>
              </a:rPr>
              <a:t>Agile Development</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6" name="Shape 236"/>
        <p:cNvGrpSpPr/>
        <p:nvPr/>
      </p:nvGrpSpPr>
      <p:grpSpPr>
        <a:xfrm>
          <a:off x="0" y="0"/>
          <a:ext cx="0" cy="0"/>
          <a:chOff x="0" y="0"/>
          <a:chExt cx="0" cy="0"/>
        </a:xfrm>
      </p:grpSpPr>
      <p:sp>
        <p:nvSpPr>
          <p:cNvPr id="237" name="Shape 237"/>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38" name="Shape 238"/>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39" name="Shape 239"/>
          <p:cNvSpPr txBox="1"/>
          <p:nvPr>
            <p:ph type="title"/>
          </p:nvPr>
        </p:nvSpPr>
        <p:spPr>
          <a:xfrm>
            <a:off x="571500" y="304800"/>
            <a:ext cx="7772400" cy="11430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Waterfall Development</a:t>
            </a:r>
          </a:p>
        </p:txBody>
      </p:sp>
      <p:pic>
        <p:nvPicPr>
          <p:cNvPr id="240" name="Shape 240"/>
          <p:cNvPicPr preferRelativeResize="0"/>
          <p:nvPr/>
        </p:nvPicPr>
        <p:blipFill rotWithShape="1">
          <a:blip r:embed="rId3">
            <a:alphaModFix/>
          </a:blip>
          <a:srcRect b="0" l="0" r="0" t="0"/>
          <a:stretch/>
        </p:blipFill>
        <p:spPr>
          <a:xfrm>
            <a:off x="1219200" y="1828800"/>
            <a:ext cx="6972300" cy="41624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4" name="Shape 244"/>
        <p:cNvGrpSpPr/>
        <p:nvPr/>
      </p:nvGrpSpPr>
      <p:grpSpPr>
        <a:xfrm>
          <a:off x="0" y="0"/>
          <a:ext cx="0" cy="0"/>
          <a:chOff x="0" y="0"/>
          <a:chExt cx="0" cy="0"/>
        </a:xfrm>
      </p:grpSpPr>
      <p:sp>
        <p:nvSpPr>
          <p:cNvPr id="245" name="Shape 245"/>
          <p:cNvSpPr txBox="1"/>
          <p:nvPr/>
        </p:nvSpPr>
        <p:spPr>
          <a:xfrm>
            <a:off x="1752600" y="6248400"/>
            <a:ext cx="63246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p>
          <a:p>
            <a:pPr indent="0" lvl="0" marL="0" marR="0" rtl="0" algn="r">
              <a:lnSpc>
                <a:spcPct val="100000"/>
              </a:lnSpc>
              <a:spcBef>
                <a:spcPts val="0"/>
              </a:spcBef>
              <a:spcAft>
                <a:spcPts val="0"/>
              </a:spcAft>
              <a:buClr>
                <a:schemeClr val="dk1"/>
              </a:buClr>
              <a:buSzPct val="25000"/>
              <a:buFont typeface="Tahoma"/>
              <a:buNone/>
            </a:pPr>
            <a:r>
              <a:rPr b="0" i="0" lang="en-US" sz="1000" u="none" cap="none" strike="noStrike">
                <a:solidFill>
                  <a:schemeClr val="dk1"/>
                </a:solidFill>
                <a:latin typeface="Tahoma"/>
                <a:ea typeface="Tahoma"/>
                <a:cs typeface="Tahoma"/>
                <a:sym typeface="Tahoma"/>
              </a:rPr>
              <a:t>Copyright 2009 © John Wiley &amp; Sons, Inc.  All rights reserved.</a:t>
            </a:r>
            <a:r>
              <a:rPr b="0" i="0" lang="en-US" sz="1200" u="none" cap="none" strike="noStrike">
                <a:solidFill>
                  <a:schemeClr val="dk1"/>
                </a:solidFill>
                <a:latin typeface="Garamond"/>
                <a:ea typeface="Garamond"/>
                <a:cs typeface="Garamond"/>
                <a:sym typeface="Garamond"/>
              </a:rPr>
              <a:t>.</a:t>
            </a:r>
          </a:p>
        </p:txBody>
      </p:sp>
      <p:sp>
        <p:nvSpPr>
          <p:cNvPr id="246" name="Shape 246"/>
          <p:cNvSpPr txBox="1"/>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Garamond"/>
              <a:buNone/>
            </a:pPr>
            <a:r>
              <a:rPr b="0" i="0" lang="en-US" sz="1400" u="none" cap="none" strike="noStrike">
                <a:solidFill>
                  <a:schemeClr val="dk1"/>
                </a:solidFill>
                <a:latin typeface="Garamond"/>
                <a:ea typeface="Garamond"/>
                <a:cs typeface="Garamond"/>
                <a:sym typeface="Garamond"/>
              </a:rPr>
              <a:t>2 - *</a:t>
            </a:r>
          </a:p>
          <a:p>
            <a:pPr indent="0" lvl="0" marL="0" marR="0" rtl="0" algn="ctr">
              <a:lnSpc>
                <a:spcPct val="100000"/>
              </a:lnSpc>
              <a:spcBef>
                <a:spcPts val="0"/>
              </a:spcBef>
              <a:spcAft>
                <a:spcPts val="0"/>
              </a:spcAft>
              <a:buNone/>
            </a:pPr>
            <a:r>
              <a:t/>
            </a:r>
            <a:endParaRPr b="0" i="0" sz="1400" u="none" cap="none" strike="noStrike">
              <a:solidFill>
                <a:schemeClr val="dk1"/>
              </a:solidFill>
              <a:latin typeface="Garamond"/>
              <a:ea typeface="Garamond"/>
              <a:cs typeface="Garamond"/>
              <a:sym typeface="Garamond"/>
            </a:endParaRPr>
          </a:p>
        </p:txBody>
      </p:sp>
      <p:sp>
        <p:nvSpPr>
          <p:cNvPr id="247" name="Shape 247"/>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mo"/>
              <a:buNone/>
            </a:pPr>
            <a:r>
              <a:rPr b="1" i="0" lang="en-US" sz="4000" u="none" cap="none" strike="noStrike">
                <a:solidFill>
                  <a:srgbClr val="000099"/>
                </a:solidFill>
                <a:latin typeface="Arimo"/>
                <a:ea typeface="Arimo"/>
                <a:cs typeface="Arimo"/>
                <a:sym typeface="Arimo"/>
              </a:rPr>
              <a:t>Parallel Development</a:t>
            </a:r>
          </a:p>
        </p:txBody>
      </p:sp>
      <p:pic>
        <p:nvPicPr>
          <p:cNvPr id="248" name="Shape 248"/>
          <p:cNvPicPr preferRelativeResize="0"/>
          <p:nvPr/>
        </p:nvPicPr>
        <p:blipFill rotWithShape="1">
          <a:blip r:embed="rId3">
            <a:alphaModFix/>
          </a:blip>
          <a:srcRect b="0" l="0" r="0" t="0"/>
          <a:stretch/>
        </p:blipFill>
        <p:spPr>
          <a:xfrm>
            <a:off x="1295400" y="1676400"/>
            <a:ext cx="6410325" cy="41624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1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0.xml><?xml version="1.0" encoding="utf-8"?>
<a:theme xmlns:a="http://schemas.openxmlformats.org/drawingml/2006/main" xmlns:r="http://schemas.openxmlformats.org/officeDocument/2006/relationships" name="6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1.xml><?xml version="1.0" encoding="utf-8"?>
<a:theme xmlns:a="http://schemas.openxmlformats.org/drawingml/2006/main" xmlns:r="http://schemas.openxmlformats.org/officeDocument/2006/relationships" name="12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3.xml><?xml version="1.0" encoding="utf-8"?>
<a:theme xmlns:a="http://schemas.openxmlformats.org/drawingml/2006/main" xmlns:r="http://schemas.openxmlformats.org/officeDocument/2006/relationships" name="10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4.xml><?xml version="1.0" encoding="utf-8"?>
<a:theme xmlns:a="http://schemas.openxmlformats.org/drawingml/2006/main" xmlns:r="http://schemas.openxmlformats.org/officeDocument/2006/relationships" name="5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1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2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3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7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9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xmlns:r="http://schemas.openxmlformats.org/officeDocument/2006/relationships" name="4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xmlns:r="http://schemas.openxmlformats.org/officeDocument/2006/relationships" name="8_Dennis PPT">
  <a:themeElements>
    <a:clrScheme name="Dennis 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