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49"/>
  </p:notesMasterIdLst>
  <p:sldIdLst>
    <p:sldId id="256" r:id="rId3"/>
    <p:sldId id="257" r:id="rId4"/>
    <p:sldId id="258" r:id="rId5"/>
    <p:sldId id="259" r:id="rId6"/>
    <p:sldId id="260" r:id="rId7"/>
    <p:sldId id="298" r:id="rId8"/>
    <p:sldId id="299" r:id="rId9"/>
    <p:sldId id="300" r:id="rId10"/>
    <p:sldId id="261" r:id="rId11"/>
    <p:sldId id="263" r:id="rId12"/>
    <p:sldId id="264" r:id="rId13"/>
    <p:sldId id="265" r:id="rId14"/>
    <p:sldId id="266" r:id="rId15"/>
    <p:sldId id="267" r:id="rId16"/>
    <p:sldId id="268" r:id="rId17"/>
    <p:sldId id="269" r:id="rId18"/>
    <p:sldId id="301" r:id="rId19"/>
    <p:sldId id="270" r:id="rId20"/>
    <p:sldId id="303" r:id="rId21"/>
    <p:sldId id="271" r:id="rId22"/>
    <p:sldId id="272" r:id="rId23"/>
    <p:sldId id="273" r:id="rId24"/>
    <p:sldId id="274" r:id="rId25"/>
    <p:sldId id="275" r:id="rId26"/>
    <p:sldId id="276" r:id="rId27"/>
    <p:sldId id="277" r:id="rId28"/>
    <p:sldId id="304"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Lst>
  <p:sldSz cx="9144000" cy="6858000" type="screen4x3"/>
  <p:notesSz cx="6858000" cy="9144000"/>
  <p:embeddedFontLst>
    <p:embeddedFont>
      <p:font typeface="Quattrocento" charset="0"/>
      <p:regular r:id="rId50"/>
      <p:bold r:id="rId51"/>
    </p:embeddedFont>
    <p:embeddedFont>
      <p:font typeface="Tahoma" pitchFamily="34" charset="0"/>
      <p:regular r:id="rId52"/>
      <p:bold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0476" autoAdjust="0"/>
  </p:normalViewPr>
  <p:slideViewPr>
    <p:cSldViewPr>
      <p:cViewPr varScale="1">
        <p:scale>
          <a:sx n="64" d="100"/>
          <a:sy n="64" d="100"/>
        </p:scale>
        <p:origin x="-120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1.fntdata"/><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2.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3200" b="1" i="1"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3200" b="1" i="1"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3200" b="1" i="1"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3200" b="1" i="1"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3200" b="1" i="1"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3200" b="1" i="1"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3200" b="1" i="1"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3200" b="1" i="1"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3200" b="1" i="1"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3200" b="1" i="1"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3200" b="1" i="1"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3200" b="1" i="1"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3200" b="1" i="1"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3200" b="1" i="1"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3200" b="1" i="1"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3200" b="1" i="1"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3200" b="1" i="1"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3200" b="1" i="1"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200" b="0" i="0" u="none" strike="noStrike" cap="none">
                <a:solidFill>
                  <a:srgbClr val="000000"/>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3200" b="1" i="1"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3200" b="1" i="1"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3200" b="1" i="1"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3200" b="1" i="1"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3200" b="1" i="1"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3200" b="1" i="1"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3200" b="1" i="1"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3200" b="1" i="1"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a:t>
            </a:fld>
            <a:endParaRPr lang="en-US" sz="1200" b="0" i="0" u="none" strike="noStrike" cap="none">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800" dirty="0" smtClean="0"/>
              <a:t>Transit time is the amount of time required for a message to travel from one device to</a:t>
            </a:r>
          </a:p>
          <a:p>
            <a:r>
              <a:rPr lang="en-US" sz="1800" dirty="0" smtClean="0"/>
              <a:t>another. Response time is the elapsed time between an inquiry and a response. </a:t>
            </a:r>
            <a:endParaRPr lang="en-US" sz="1800" b="1" i="1" u="none" dirty="0" smtClean="0">
              <a:solidFill>
                <a:schemeClr val="dk1"/>
              </a:solidFill>
              <a:latin typeface="Times New Roman"/>
              <a:ea typeface="Times New Roman"/>
              <a:cs typeface="Times New Roman"/>
              <a:sym typeface="Times New Roman"/>
            </a:endParaRPr>
          </a:p>
          <a:p>
            <a:pPr lvl="0">
              <a:spcBef>
                <a:spcPts val="0"/>
              </a:spcBef>
              <a:buNone/>
            </a:pPr>
            <a:endParaRPr lang="en-US" sz="1800" b="0" i="0" u="none" strike="noStrike" kern="1200" cap="none" dirty="0" smtClean="0">
              <a:solidFill>
                <a:schemeClr val="tx1"/>
              </a:solidFill>
              <a:latin typeface="+mn-lt"/>
              <a:ea typeface="+mn-ea"/>
              <a:cs typeface="+mn-cs"/>
            </a:endParaRPr>
          </a:p>
          <a:p>
            <a:pPr lvl="0">
              <a:spcBef>
                <a:spcPts val="0"/>
              </a:spcBef>
              <a:buNone/>
            </a:pPr>
            <a:r>
              <a:rPr lang="en-US" sz="1800" u="sng" dirty="0" smtClean="0"/>
              <a:t>throughput</a:t>
            </a:r>
            <a:r>
              <a:rPr lang="en-US" sz="1800" dirty="0" smtClean="0"/>
              <a:t> : is </a:t>
            </a:r>
            <a:r>
              <a:rPr lang="en-US" sz="1800" b="0" i="0" u="none" strike="noStrike" kern="1200" cap="none" dirty="0" smtClean="0">
                <a:solidFill>
                  <a:schemeClr val="tx1"/>
                </a:solidFill>
                <a:latin typeface="+mn-lt"/>
                <a:ea typeface="+mn-ea"/>
                <a:cs typeface="+mn-cs"/>
              </a:rPr>
              <a:t>the amount of material or items passing through</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We often need more throughput and less delay.</a:t>
            </a:r>
          </a:p>
          <a:p>
            <a:pPr lvl="0">
              <a:spcBef>
                <a:spcPts val="0"/>
              </a:spcBef>
              <a:buNone/>
            </a:pPr>
            <a:endParaRPr/>
          </a:p>
        </p:txBody>
      </p:sp>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When we change television channels by infrared remote control, we are</a:t>
            </a:r>
            <a:r>
              <a:rPr lang="en-US" baseline="0" dirty="0" smtClean="0"/>
              <a:t> </a:t>
            </a:r>
            <a:r>
              <a:rPr lang="en-US" dirty="0" smtClean="0"/>
              <a:t>establishing a point-to-point connection between the remote control and the television’s</a:t>
            </a:r>
            <a:r>
              <a:rPr lang="en-US" baseline="0" dirty="0" smtClean="0"/>
              <a:t> </a:t>
            </a:r>
            <a:r>
              <a:rPr lang="en-US" dirty="0" smtClean="0"/>
              <a:t>control system.</a:t>
            </a:r>
          </a:p>
          <a:p>
            <a:pPr lvl="0">
              <a:spcBef>
                <a:spcPts val="0"/>
              </a:spcBef>
              <a:buNone/>
            </a:pPr>
            <a:endParaRPr/>
          </a:p>
        </p:txBody>
      </p:sp>
      <p:sp>
        <p:nvSpPr>
          <p:cNvPr id="241" name="Shape 2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800" b="0" i="0" u="none" strike="noStrike" kern="1200" cap="none" baseline="0" dirty="0" smtClean="0">
                <a:solidFill>
                  <a:schemeClr val="tx1"/>
                </a:solidFill>
                <a:latin typeface="+mn-lt"/>
                <a:ea typeface="+mn-ea"/>
                <a:cs typeface="+mn-cs"/>
              </a:rPr>
              <a:t>Node 1 must be connected to </a:t>
            </a:r>
            <a:r>
              <a:rPr lang="en-US" sz="1800" b="0" i="1" u="none" strike="noStrike" kern="1200" cap="none" baseline="0" dirty="0" smtClean="0">
                <a:solidFill>
                  <a:schemeClr val="tx1"/>
                </a:solidFill>
                <a:latin typeface="+mn-lt"/>
                <a:ea typeface="+mn-ea"/>
                <a:cs typeface="+mn-cs"/>
              </a:rPr>
              <a:t>n – 1 nodes, node 2 must be connected to n – 1</a:t>
            </a:r>
          </a:p>
          <a:p>
            <a:r>
              <a:rPr lang="en-US" sz="1800" b="0" i="0" u="none" strike="noStrike" kern="1200" cap="none" baseline="0" dirty="0" smtClean="0">
                <a:solidFill>
                  <a:schemeClr val="tx1"/>
                </a:solidFill>
                <a:latin typeface="+mn-lt"/>
                <a:ea typeface="+mn-ea"/>
                <a:cs typeface="+mn-cs"/>
              </a:rPr>
              <a:t>nodes, and finally node </a:t>
            </a:r>
            <a:r>
              <a:rPr lang="en-US" sz="1800" b="0" i="1" u="none" strike="noStrike" kern="1200" cap="none" baseline="0" dirty="0" smtClean="0">
                <a:solidFill>
                  <a:schemeClr val="tx1"/>
                </a:solidFill>
                <a:latin typeface="+mn-lt"/>
                <a:ea typeface="+mn-ea"/>
                <a:cs typeface="+mn-cs"/>
              </a:rPr>
              <a:t>n must be connected to n – 1 nodes. We need n (n – 1) physical</a:t>
            </a:r>
          </a:p>
          <a:p>
            <a:r>
              <a:rPr lang="en-US" sz="1800" b="0" i="0" u="none" strike="noStrike" kern="1200" cap="none" baseline="0" dirty="0" smtClean="0">
                <a:solidFill>
                  <a:schemeClr val="tx1"/>
                </a:solidFill>
                <a:latin typeface="+mn-lt"/>
                <a:ea typeface="+mn-ea"/>
                <a:cs typeface="+mn-cs"/>
              </a:rPr>
              <a:t>links. However, if each physical link allows communication in both directions (duplex</a:t>
            </a:r>
          </a:p>
          <a:p>
            <a:r>
              <a:rPr lang="en-US" sz="1800" b="0" i="0" u="none" strike="noStrike" kern="1200" cap="none" baseline="0" dirty="0" smtClean="0">
                <a:solidFill>
                  <a:schemeClr val="tx1"/>
                </a:solidFill>
                <a:latin typeface="+mn-lt"/>
                <a:ea typeface="+mn-ea"/>
                <a:cs typeface="+mn-cs"/>
              </a:rPr>
              <a:t>mode), we can divide the number of links by 2. In other words, we can say that in a mesh</a:t>
            </a:r>
          </a:p>
          <a:p>
            <a:r>
              <a:rPr lang="en-US" sz="1800" b="0" i="0" u="none" strike="noStrike" kern="1200" cap="none" baseline="0" dirty="0" smtClean="0">
                <a:solidFill>
                  <a:schemeClr val="tx1"/>
                </a:solidFill>
                <a:latin typeface="+mn-lt"/>
                <a:ea typeface="+mn-ea"/>
                <a:cs typeface="+mn-cs"/>
              </a:rPr>
              <a:t>topology, we need </a:t>
            </a:r>
            <a:r>
              <a:rPr lang="en-US" sz="1800" b="1" i="1" u="none" strike="noStrike" kern="1200" cap="none" baseline="0" dirty="0" smtClean="0">
                <a:solidFill>
                  <a:schemeClr val="tx1"/>
                </a:solidFill>
                <a:latin typeface="+mn-lt"/>
                <a:ea typeface="+mn-ea"/>
                <a:cs typeface="+mn-cs"/>
              </a:rPr>
              <a:t>n (n – 1) / 2 duplex-mode links.</a:t>
            </a:r>
            <a:endParaRPr/>
          </a:p>
        </p:txBody>
      </p:sp>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sz="1800" b="0" i="0" u="none" strike="noStrike" kern="1200" cap="none" baseline="0" dirty="0" smtClean="0">
                <a:solidFill>
                  <a:schemeClr val="tx1"/>
                </a:solidFill>
                <a:latin typeface="+mn-lt"/>
                <a:ea typeface="+mn-ea"/>
                <a:cs typeface="+mn-cs"/>
              </a:rPr>
              <a:t>Disadvantages: costly and take too much cable and work to install.</a:t>
            </a:r>
            <a:endParaRPr/>
          </a:p>
        </p:txBody>
      </p:sp>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800" b="0" i="0" u="none" strike="noStrike" kern="1200" cap="none" baseline="0" dirty="0" smtClean="0">
                <a:solidFill>
                  <a:schemeClr val="tx1"/>
                </a:solidFill>
                <a:latin typeface="+mn-lt"/>
                <a:ea typeface="+mn-ea"/>
                <a:cs typeface="+mn-cs"/>
              </a:rPr>
              <a:t>The devices are not directly linked to one another. Unlike a</a:t>
            </a:r>
          </a:p>
          <a:p>
            <a:r>
              <a:rPr lang="en-US" sz="1800" b="0" i="0" u="none" strike="noStrike" kern="1200" cap="none" baseline="0" dirty="0" smtClean="0">
                <a:solidFill>
                  <a:schemeClr val="tx1"/>
                </a:solidFill>
                <a:latin typeface="+mn-lt"/>
                <a:ea typeface="+mn-ea"/>
                <a:cs typeface="+mn-cs"/>
              </a:rPr>
              <a:t>mesh topology, a star topology does not allow direct traffic between devices. The controller</a:t>
            </a:r>
          </a:p>
          <a:p>
            <a:r>
              <a:rPr lang="en-US" sz="1800" b="0" i="0" u="none" strike="noStrike" kern="1200" cap="none" baseline="0" dirty="0" smtClean="0">
                <a:solidFill>
                  <a:schemeClr val="tx1"/>
                </a:solidFill>
                <a:latin typeface="+mn-lt"/>
                <a:ea typeface="+mn-ea"/>
                <a:cs typeface="+mn-cs"/>
              </a:rPr>
              <a:t>acts as an exchange: If one device wants to send data to another, it sends the</a:t>
            </a:r>
          </a:p>
          <a:p>
            <a:r>
              <a:rPr lang="en-US" sz="1800" b="0" i="0" u="none" strike="noStrike" kern="1200" cap="none" baseline="0" dirty="0" smtClean="0">
                <a:solidFill>
                  <a:schemeClr val="tx1"/>
                </a:solidFill>
                <a:latin typeface="+mn-lt"/>
                <a:ea typeface="+mn-ea"/>
                <a:cs typeface="+mn-cs"/>
              </a:rPr>
              <a:t>data to the controller, which then relays the data to the other connected device.</a:t>
            </a:r>
            <a:endParaRP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As a signal travels along the backbone, some of its energy is transformed</a:t>
            </a:r>
            <a:r>
              <a:rPr lang="en-US" baseline="0" dirty="0" smtClean="0"/>
              <a:t> </a:t>
            </a:r>
            <a:r>
              <a:rPr lang="en-US" dirty="0" smtClean="0"/>
              <a:t>into heat. Therefore, it becomes weaker and weaker as it travels farther and farther.</a:t>
            </a:r>
          </a:p>
          <a:p>
            <a:endParaRPr lang="en-US" dirty="0" smtClean="0"/>
          </a:p>
          <a:p>
            <a:r>
              <a:rPr lang="en-US" sz="1800" b="0" i="0" u="none" strike="noStrike" kern="1200" cap="none" baseline="0" dirty="0" smtClean="0">
                <a:solidFill>
                  <a:schemeClr val="tx1"/>
                </a:solidFill>
                <a:latin typeface="+mn-lt"/>
                <a:ea typeface="+mn-ea"/>
                <a:cs typeface="+mn-cs"/>
              </a:rPr>
              <a:t>In a bus, this redundancy is eliminated. Only the backbone cable</a:t>
            </a:r>
          </a:p>
          <a:p>
            <a:r>
              <a:rPr lang="en-US" sz="1800" b="0" i="0" u="none" strike="noStrike" kern="1200" cap="none" baseline="0" dirty="0" smtClean="0">
                <a:solidFill>
                  <a:schemeClr val="tx1"/>
                </a:solidFill>
                <a:latin typeface="+mn-lt"/>
                <a:ea typeface="+mn-ea"/>
                <a:cs typeface="+mn-cs"/>
              </a:rPr>
              <a:t>stretches through the entire facility. Each drop line has to reach only as far as the nearest</a:t>
            </a:r>
          </a:p>
          <a:p>
            <a:r>
              <a:rPr lang="en-US" sz="1800" b="0" i="0" u="none" strike="noStrike" kern="1200" cap="none" baseline="0" dirty="0" smtClean="0">
                <a:solidFill>
                  <a:schemeClr val="tx1"/>
                </a:solidFill>
                <a:latin typeface="+mn-lt"/>
                <a:ea typeface="+mn-ea"/>
                <a:cs typeface="+mn-cs"/>
              </a:rPr>
              <a:t>point on the backbone.</a:t>
            </a:r>
          </a:p>
          <a:p>
            <a:endParaRPr lang="en-US" sz="1800" b="0" i="0" u="none" strike="noStrike" kern="1200" cap="none" baseline="0" dirty="0" smtClean="0">
              <a:solidFill>
                <a:schemeClr val="tx1"/>
              </a:solidFill>
              <a:latin typeface="+mn-lt"/>
              <a:ea typeface="+mn-ea"/>
              <a:cs typeface="+mn-cs"/>
            </a:endParaRPr>
          </a:p>
          <a:p>
            <a:endParaRPr lang="en-US" dirty="0" smtClean="0"/>
          </a:p>
          <a:p>
            <a:pPr lvl="0">
              <a:spcBef>
                <a:spcPts val="0"/>
              </a:spcBef>
              <a:buNone/>
            </a:pPr>
            <a:endParaRPr/>
          </a:p>
        </p:txBody>
      </p:sp>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signal is circulating at all times. If one device does not receive a signal it can issue an alarm. The alarm alerts the network operator to the problem and its location.</a:t>
            </a:r>
          </a:p>
          <a:p>
            <a:pPr lvl="0">
              <a:spcBef>
                <a:spcPts val="0"/>
              </a:spcBef>
              <a:buNone/>
            </a:pPr>
            <a:endParaRPr/>
          </a:p>
        </p:txBody>
      </p:sp>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8" name="Shape 2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02" name="Shape 3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1" name="Shape 3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1" name="Shape 3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5" name="Shape 3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33" name="Shape 3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41" name="Shape 3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50" name="Shape 3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63" name="Shape 3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77" name="Shape 3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87" name="Shape 3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97" name="Shape 3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11" name="Shape 4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24" name="Shape 4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38" name="Shape 4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47" name="Shape 4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61" name="Shape 4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75" name="Shape 4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89" name="Shape 4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98" name="Shape 4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12" name="Shape 5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19" name="Shape 5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Shape 5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33" name="Shape 5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800" i="1" u="sng" dirty="0" smtClean="0"/>
              <a:t>Real-time transmission  </a:t>
            </a:r>
            <a:r>
              <a:rPr lang="en-US" sz="1800" dirty="0" smtClean="0"/>
              <a:t>Real-time transmission are used in delivering video and audio. </a:t>
            </a:r>
            <a:r>
              <a:rPr lang="en-US" sz="1800" i="1" u="sng" dirty="0" smtClean="0"/>
              <a:t> </a:t>
            </a:r>
            <a:r>
              <a:rPr lang="en-US" sz="1800" dirty="0" smtClean="0"/>
              <a:t>means delivering data as</a:t>
            </a:r>
            <a:r>
              <a:rPr lang="en-US" sz="1800" baseline="0" dirty="0" smtClean="0"/>
              <a:t> </a:t>
            </a:r>
            <a:r>
              <a:rPr lang="en-US" sz="1800" dirty="0" smtClean="0"/>
              <a:t>they are produced, in the same order that they are produced, and without significant</a:t>
            </a:r>
            <a:r>
              <a:rPr lang="en-US" sz="1800" baseline="0" dirty="0" smtClean="0"/>
              <a:t> </a:t>
            </a:r>
            <a:r>
              <a:rPr lang="en-US" sz="1800" dirty="0" smtClean="0"/>
              <a:t>delay. </a:t>
            </a:r>
          </a:p>
          <a:p>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Jitter: The sending side transmits packets in a continuous stream and spaces them evenly apart. Because of network congestion, improper queuing, or configuration errors, the delay between packets can vary instead of remaining constant, as shown in the figure. This variation causes problems for audio playback at the receiving end. Playback may experience gaps while waiting for the arrival of variable delayed packets. </a:t>
            </a:r>
          </a:p>
          <a:p>
            <a:endParaRPr lang="en-US" dirty="0" smtClean="0"/>
          </a:p>
          <a:p>
            <a:pPr>
              <a:defRPr/>
            </a:pPr>
            <a:r>
              <a:rPr lang="en-US" sz="1800" dirty="0" smtClean="0"/>
              <a:t>This variation causes problems for audio playback at the receiving end. Playback may experience gaps while waiting for the arrival of variable delayed packets. </a:t>
            </a:r>
          </a:p>
        </p:txBody>
      </p:sp>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Jitter: The sending side transmits packets in a continuous stream and spaces them evenly apart. Because of network congestion, improper queuing, or configuration errors, the delay between packets can vary instead of remaining constant, as shown in the figure. This variation causes problems for audio playback at the receiving end. Playback may experience gaps while waiting for the arrival of variable delayed packets. </a:t>
            </a:r>
          </a:p>
          <a:p>
            <a:endParaRPr lang="en-US" dirty="0" smtClean="0"/>
          </a:p>
          <a:p>
            <a:pPr>
              <a:defRPr/>
            </a:pPr>
            <a:r>
              <a:rPr lang="en-US" sz="1800" dirty="0" smtClean="0"/>
              <a:t>This variation causes problems for audio playback at the receiving end. Playback may experience gaps while waiting for the arrival of variable delayed packets. </a:t>
            </a:r>
          </a:p>
        </p:txBody>
      </p:sp>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800" b="0" i="0" u="none" strike="noStrike" kern="1200" cap="none" baseline="0" dirty="0" smtClean="0">
                <a:solidFill>
                  <a:schemeClr val="tx1"/>
                </a:solidFill>
                <a:latin typeface="+mn-lt"/>
                <a:ea typeface="+mn-ea"/>
                <a:cs typeface="+mn-cs"/>
              </a:rPr>
              <a:t>A protocol is a set of rules that govern data communications. It represents</a:t>
            </a:r>
          </a:p>
          <a:p>
            <a:r>
              <a:rPr lang="en-US" sz="1800" b="0" i="0" u="none" strike="noStrike" kern="1200" cap="none" baseline="0" dirty="0" smtClean="0">
                <a:solidFill>
                  <a:schemeClr val="tx1"/>
                </a:solidFill>
                <a:latin typeface="+mn-lt"/>
                <a:ea typeface="+mn-ea"/>
                <a:cs typeface="+mn-cs"/>
              </a:rPr>
              <a:t>an agreement between the communicating devices. Without a protocol, two</a:t>
            </a:r>
          </a:p>
          <a:p>
            <a:r>
              <a:rPr lang="en-US" sz="1800" b="0" i="0" u="none" strike="noStrike" kern="1200" cap="none" baseline="0" dirty="0" smtClean="0">
                <a:solidFill>
                  <a:schemeClr val="tx1"/>
                </a:solidFill>
                <a:latin typeface="+mn-lt"/>
                <a:ea typeface="+mn-ea"/>
                <a:cs typeface="+mn-cs"/>
              </a:rPr>
              <a:t>devices may be connected but not communicating, just as a person speaking French</a:t>
            </a:r>
          </a:p>
          <a:p>
            <a:r>
              <a:rPr lang="en-US" sz="1800" b="0" i="0" u="none" strike="noStrike" kern="1200" cap="none" baseline="0" dirty="0" smtClean="0">
                <a:solidFill>
                  <a:schemeClr val="tx1"/>
                </a:solidFill>
                <a:latin typeface="+mn-lt"/>
                <a:ea typeface="+mn-ea"/>
                <a:cs typeface="+mn-cs"/>
              </a:rPr>
              <a:t>cannot be understood by a person who speaks only Japanese.</a:t>
            </a:r>
            <a:endParaRPr/>
          </a:p>
        </p:txBody>
      </p:sp>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sz="1800" dirty="0" smtClean="0"/>
              <a:t>Text: Such as Unicode system: uses up to 32 bits to represent a symbol or a Character, and it covers mostly all the languages letters.</a:t>
            </a:r>
          </a:p>
          <a:p>
            <a:pPr lvl="0">
              <a:spcBef>
                <a:spcPts val="0"/>
              </a:spcBef>
              <a:buNone/>
            </a:pPr>
            <a:endParaRPr lang="en-US" sz="1800" dirty="0" smtClean="0"/>
          </a:p>
          <a:p>
            <a:pPr lvl="0">
              <a:spcBef>
                <a:spcPts val="0"/>
              </a:spcBef>
              <a:buNone/>
            </a:pPr>
            <a:r>
              <a:rPr lang="en-US" sz="1800" dirty="0" smtClean="0"/>
              <a:t>For example, an image can be divided into 1000 pixels or 10,000 pixels. In the second case, there is a better representation of the image (better resolution), but more memory is needed to store the image. </a:t>
            </a:r>
          </a:p>
          <a:p>
            <a:pPr lvl="0">
              <a:spcBef>
                <a:spcPts val="0"/>
              </a:spcBef>
              <a:buNone/>
            </a:pPr>
            <a:endParaRPr lang="en-US" sz="18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For an image made of only black and white dots,1-bit pattern is enough to represent a pixel.</a:t>
            </a:r>
            <a:r>
              <a:rPr lang="en-US" sz="1800" baseline="0" dirty="0" smtClean="0"/>
              <a:t> </a:t>
            </a:r>
            <a:r>
              <a:rPr lang="en-US" sz="1800" dirty="0" smtClean="0"/>
              <a:t>If an image is not made of pure white and pure black pixels, we can increase the size of the bit pattern to include gray scale. For example, to show four levels of gray scale, we can use 2-bit patterns. A black pixel can be represented by 00, a dark gray pixel by 01, a light gray pixel by 10, and a white pixel by 11. </a:t>
            </a:r>
            <a:endParaRPr lang="en-US" sz="1800" dirty="0" smtClean="0">
              <a:sym typeface="Times New Roman"/>
            </a:endParaRPr>
          </a:p>
          <a:p>
            <a:pPr lvl="0">
              <a:spcBef>
                <a:spcPts val="0"/>
              </a:spcBef>
              <a:buNone/>
            </a:pPr>
            <a:endParaRPr lang="en-US" sz="1800" dirty="0" smtClean="0"/>
          </a:p>
        </p:txBody>
      </p:sp>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
        <p:cNvGrpSpPr/>
        <p:nvPr/>
      </p:nvGrpSpPr>
      <p:grpSpPr>
        <a:xfrm>
          <a:off x="0" y="0"/>
          <a:ext cx="0" cy="0"/>
          <a:chOff x="0" y="0"/>
          <a:chExt cx="0" cy="0"/>
        </a:xfrm>
      </p:grpSpPr>
      <p:sp>
        <p:nvSpPr>
          <p:cNvPr id="12" name="Shape 12"/>
          <p:cNvSpPr txBox="1">
            <a:spLocks noGrp="1"/>
          </p:cNvSpPr>
          <p:nvPr>
            <p:ph type="sldNum" idx="12"/>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strike="noStrike" cap="none">
                <a:solidFill>
                  <a:schemeClr val="dk1"/>
                </a:solidFill>
                <a:latin typeface="Arial"/>
                <a:ea typeface="Arial"/>
                <a:cs typeface="Arial"/>
                <a:sym typeface="Arial"/>
              </a:rPr>
              <a:t>1.</a:t>
            </a:r>
            <a:fld id="{00000000-1234-1234-1234-123412341234}" type="slidenum">
              <a:rPr lang="en-US" sz="1200" b="1" i="0" u="none" strike="noStrike" cap="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a:t>
            </a:fld>
            <a:endParaRPr lang="en-US" sz="1200" b="1"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
        <p:cNvGrpSpPr/>
        <p:nvPr/>
      </p:nvGrpSpPr>
      <p:grpSpPr>
        <a:xfrm>
          <a:off x="0" y="0"/>
          <a:ext cx="0" cy="0"/>
          <a:chOff x="0" y="0"/>
          <a:chExt cx="0" cy="0"/>
        </a:xfrm>
      </p:grpSpPr>
      <p:sp>
        <p:nvSpPr>
          <p:cNvPr id="14" name="Shape 14"/>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400" b="0" i="0" u="none" strike="noStrike" cap="none">
                <a:solidFill>
                  <a:schemeClr val="dk2"/>
                </a:solidFill>
                <a:latin typeface="Tahoma"/>
                <a:ea typeface="Tahoma"/>
                <a:cs typeface="Tahoma"/>
                <a:sym typeface="Tahoma"/>
              </a:defRPr>
            </a:lvl1pPr>
            <a:lvl2pPr marL="0" marR="0" lvl="1" indent="0" algn="l"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l"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l"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l"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l" rtl="0">
              <a:spcBef>
                <a:spcPts val="0"/>
              </a:spcBef>
              <a:spcAft>
                <a:spcPts val="0"/>
              </a:spcAft>
              <a:buNone/>
              <a:defRPr sz="4400" b="0" i="0" u="none" strike="noStrike" cap="none">
                <a:solidFill>
                  <a:schemeClr val="dk2"/>
                </a:solidFill>
                <a:latin typeface="Tahoma"/>
                <a:ea typeface="Tahoma"/>
                <a:cs typeface="Tahoma"/>
                <a:sym typeface="Tahoma"/>
              </a:defRPr>
            </a:lvl6pPr>
            <a:lvl7pPr marL="914400" marR="0" lvl="6" indent="0" algn="l" rtl="0">
              <a:spcBef>
                <a:spcPts val="0"/>
              </a:spcBef>
              <a:spcAft>
                <a:spcPts val="0"/>
              </a:spcAft>
              <a:buNone/>
              <a:defRPr sz="4400" b="0" i="0" u="none" strike="noStrike" cap="none">
                <a:solidFill>
                  <a:schemeClr val="dk2"/>
                </a:solidFill>
                <a:latin typeface="Tahoma"/>
                <a:ea typeface="Tahoma"/>
                <a:cs typeface="Tahoma"/>
                <a:sym typeface="Tahoma"/>
              </a:defRPr>
            </a:lvl7pPr>
            <a:lvl8pPr marL="1371600" marR="0" lvl="7" indent="0" algn="l" rtl="0">
              <a:spcBef>
                <a:spcPts val="0"/>
              </a:spcBef>
              <a:spcAft>
                <a:spcPts val="0"/>
              </a:spcAft>
              <a:buNone/>
              <a:defRPr sz="4400" b="0" i="0" u="none" strike="noStrike" cap="none">
                <a:solidFill>
                  <a:schemeClr val="dk2"/>
                </a:solidFill>
                <a:latin typeface="Tahoma"/>
                <a:ea typeface="Tahoma"/>
                <a:cs typeface="Tahoma"/>
                <a:sym typeface="Tahoma"/>
              </a:defRPr>
            </a:lvl8pPr>
            <a:lvl9pPr marL="1828800" marR="0" lvl="8" indent="0" algn="l" rtl="0">
              <a:spcBef>
                <a:spcPts val="0"/>
              </a:spcBef>
              <a:spcAft>
                <a:spcPts val="0"/>
              </a:spcAft>
              <a:buNone/>
              <a:defRPr sz="4400" b="0" i="0" u="none" strike="noStrike" cap="none">
                <a:solidFill>
                  <a:schemeClr val="dk2"/>
                </a:solidFill>
                <a:latin typeface="Tahoma"/>
                <a:ea typeface="Tahoma"/>
                <a:cs typeface="Tahoma"/>
                <a:sym typeface="Tahoma"/>
              </a:defRPr>
            </a:lvl9pPr>
          </a:lstStyle>
          <a:p>
            <a:endParaRPr/>
          </a:p>
        </p:txBody>
      </p:sp>
      <p:sp>
        <p:nvSpPr>
          <p:cNvPr id="15" name="Shape 15"/>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220980" algn="l" rtl="0">
              <a:spcBef>
                <a:spcPts val="640"/>
              </a:spcBef>
              <a:spcAft>
                <a:spcPts val="0"/>
              </a:spcAft>
              <a:buClr>
                <a:schemeClr val="folHlink"/>
              </a:buClr>
              <a:buSzPct val="60000"/>
              <a:buFont typeface="Noto Sans Symbols"/>
              <a:buChar char="■"/>
              <a:defRPr sz="3200" b="0" i="0" u="none" strike="noStrike" cap="none">
                <a:solidFill>
                  <a:schemeClr val="dk1"/>
                </a:solidFill>
                <a:latin typeface="Tahoma"/>
                <a:ea typeface="Tahoma"/>
                <a:cs typeface="Tahoma"/>
                <a:sym typeface="Tahoma"/>
              </a:defRPr>
            </a:lvl1pPr>
            <a:lvl2pPr marL="742950" marR="0" lvl="1" indent="-187959" algn="l" rtl="0">
              <a:spcBef>
                <a:spcPts val="560"/>
              </a:spcBef>
              <a:spcAft>
                <a:spcPts val="0"/>
              </a:spcAft>
              <a:buClr>
                <a:schemeClr val="hlink"/>
              </a:buClr>
              <a:buSzPct val="55000"/>
              <a:buFont typeface="Noto Sans Symbols"/>
              <a:buChar char="■"/>
              <a:defRPr sz="2800" b="0" i="0" u="none" strike="noStrike" cap="none">
                <a:solidFill>
                  <a:schemeClr val="dk1"/>
                </a:solidFill>
                <a:latin typeface="Tahoma"/>
                <a:ea typeface="Tahoma"/>
                <a:cs typeface="Tahoma"/>
                <a:sym typeface="Tahoma"/>
              </a:defRPr>
            </a:lvl2pPr>
            <a:lvl3pPr marL="1143000" marR="0" lvl="2" indent="-152400" algn="l" rtl="0">
              <a:spcBef>
                <a:spcPts val="480"/>
              </a:spcBef>
              <a:spcAft>
                <a:spcPts val="0"/>
              </a:spcAft>
              <a:buClr>
                <a:schemeClr val="folHlink"/>
              </a:buClr>
              <a:buSzPct val="50000"/>
              <a:buFont typeface="Noto Sans Symbols"/>
              <a:buChar char="■"/>
              <a:defRPr sz="2400" b="0" i="0" u="none" strike="noStrike" cap="none">
                <a:solidFill>
                  <a:schemeClr val="dk1"/>
                </a:solidFill>
                <a:latin typeface="Tahoma"/>
                <a:ea typeface="Tahoma"/>
                <a:cs typeface="Tahoma"/>
                <a:sym typeface="Tahoma"/>
              </a:defRPr>
            </a:lvl3pPr>
            <a:lvl4pPr marL="1600200" marR="0" lvl="3" indent="-158750" algn="l" rtl="0">
              <a:spcBef>
                <a:spcPts val="400"/>
              </a:spcBef>
              <a:spcAft>
                <a:spcPts val="0"/>
              </a:spcAft>
              <a:buClr>
                <a:schemeClr val="accent2"/>
              </a:buClr>
              <a:buSzPct val="55000"/>
              <a:buFont typeface="Noto Sans Symbols"/>
              <a:buChar char="■"/>
              <a:defRPr sz="2000" b="0" i="0" u="none" strike="noStrike" cap="none">
                <a:solidFill>
                  <a:schemeClr val="dk1"/>
                </a:solidFill>
                <a:latin typeface="Tahoma"/>
                <a:ea typeface="Tahoma"/>
                <a:cs typeface="Tahoma"/>
                <a:sym typeface="Tahoma"/>
              </a:defRPr>
            </a:lvl4pPr>
            <a:lvl5pPr marL="2057400" marR="0" lvl="4" indent="-165100" algn="l" rtl="0">
              <a:spcBef>
                <a:spcPts val="400"/>
              </a:spcBef>
              <a:spcAft>
                <a:spcPts val="0"/>
              </a:spcAft>
              <a:buClr>
                <a:schemeClr val="accent1"/>
              </a:buClr>
              <a:buSzPct val="50000"/>
              <a:buFont typeface="Noto Sans Symbols"/>
              <a:buChar char="■"/>
              <a:defRPr sz="2000" b="0" i="0" u="none" strike="noStrike" cap="none">
                <a:solidFill>
                  <a:schemeClr val="dk1"/>
                </a:solidFill>
                <a:latin typeface="Tahoma"/>
                <a:ea typeface="Tahoma"/>
                <a:cs typeface="Tahoma"/>
                <a:sym typeface="Tahoma"/>
              </a:defRPr>
            </a:lvl5pPr>
            <a:lvl6pPr marL="2514600" marR="0" lvl="5" indent="-165100" algn="l" rtl="0">
              <a:spcBef>
                <a:spcPts val="400"/>
              </a:spcBef>
              <a:spcAft>
                <a:spcPts val="0"/>
              </a:spcAft>
              <a:buClr>
                <a:schemeClr val="accent1"/>
              </a:buClr>
              <a:buSzPct val="50000"/>
              <a:buFont typeface="Noto Sans Symbols"/>
              <a:buChar char="■"/>
              <a:defRPr sz="2000" b="0" i="0" u="none" strike="noStrike" cap="none">
                <a:solidFill>
                  <a:schemeClr val="dk1"/>
                </a:solidFill>
                <a:latin typeface="Tahoma"/>
                <a:ea typeface="Tahoma"/>
                <a:cs typeface="Tahoma"/>
                <a:sym typeface="Tahoma"/>
              </a:defRPr>
            </a:lvl6pPr>
            <a:lvl7pPr marL="2971800" marR="0" lvl="6" indent="-165100" algn="l" rtl="0">
              <a:spcBef>
                <a:spcPts val="400"/>
              </a:spcBef>
              <a:spcAft>
                <a:spcPts val="0"/>
              </a:spcAft>
              <a:buClr>
                <a:schemeClr val="accent1"/>
              </a:buClr>
              <a:buSzPct val="50000"/>
              <a:buFont typeface="Noto Sans Symbols"/>
              <a:buChar char="■"/>
              <a:defRPr sz="2000" b="0" i="0" u="none" strike="noStrike" cap="none">
                <a:solidFill>
                  <a:schemeClr val="dk1"/>
                </a:solidFill>
                <a:latin typeface="Tahoma"/>
                <a:ea typeface="Tahoma"/>
                <a:cs typeface="Tahoma"/>
                <a:sym typeface="Tahoma"/>
              </a:defRPr>
            </a:lvl7pPr>
            <a:lvl8pPr marL="3429000" marR="0" lvl="7" indent="-165100" algn="l" rtl="0">
              <a:spcBef>
                <a:spcPts val="400"/>
              </a:spcBef>
              <a:spcAft>
                <a:spcPts val="0"/>
              </a:spcAft>
              <a:buClr>
                <a:schemeClr val="accent1"/>
              </a:buClr>
              <a:buSzPct val="50000"/>
              <a:buFont typeface="Noto Sans Symbols"/>
              <a:buChar char="■"/>
              <a:defRPr sz="2000" b="0" i="0" u="none" strike="noStrike" cap="none">
                <a:solidFill>
                  <a:schemeClr val="dk1"/>
                </a:solidFill>
                <a:latin typeface="Tahoma"/>
                <a:ea typeface="Tahoma"/>
                <a:cs typeface="Tahoma"/>
                <a:sym typeface="Tahoma"/>
              </a:defRPr>
            </a:lvl8pPr>
            <a:lvl9pPr marL="3886200" marR="0" lvl="8" indent="-165100" algn="l" rtl="0">
              <a:spcBef>
                <a:spcPts val="400"/>
              </a:spcBef>
              <a:spcAft>
                <a:spcPts val="0"/>
              </a:spcAft>
              <a:buClr>
                <a:schemeClr val="accent1"/>
              </a:buClr>
              <a:buSzPct val="50000"/>
              <a:buFont typeface="Noto Sans Symbols"/>
              <a:buChar char="■"/>
              <a:defRPr sz="2000" b="0" i="0" u="none" strike="noStrike" cap="none">
                <a:solidFill>
                  <a:schemeClr val="dk1"/>
                </a:solidFill>
                <a:latin typeface="Tahoma"/>
                <a:ea typeface="Tahoma"/>
                <a:cs typeface="Tahoma"/>
                <a:sym typeface="Tahoma"/>
              </a:defRPr>
            </a:lvl9pPr>
          </a:lstStyle>
          <a:p>
            <a:endParaRPr/>
          </a:p>
        </p:txBody>
      </p:sp>
      <p:sp>
        <p:nvSpPr>
          <p:cNvPr id="16" name="Shape 16"/>
          <p:cNvSpPr txBox="1">
            <a:spLocks noGrp="1"/>
          </p:cNvSpPr>
          <p:nvPr>
            <p:ph type="sldNum" idx="12"/>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a:t>
            </a:fld>
            <a:endParaRPr lang="en-US" sz="1200" b="1" i="0" u="none">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400" b="0" i="0" u="none" strike="noStrike" cap="none">
                <a:solidFill>
                  <a:schemeClr val="dk2"/>
                </a:solidFill>
                <a:latin typeface="Tahoma"/>
                <a:ea typeface="Tahoma"/>
                <a:cs typeface="Tahoma"/>
                <a:sym typeface="Tahoma"/>
              </a:defRPr>
            </a:lvl1pPr>
            <a:lvl2pPr marL="0" marR="0" lvl="1" indent="0" algn="l"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l"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l"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l"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l" rtl="0">
              <a:spcBef>
                <a:spcPts val="0"/>
              </a:spcBef>
              <a:spcAft>
                <a:spcPts val="0"/>
              </a:spcAft>
              <a:buNone/>
              <a:defRPr sz="4400" b="0" i="0" u="none" strike="noStrike" cap="none">
                <a:solidFill>
                  <a:schemeClr val="dk2"/>
                </a:solidFill>
                <a:latin typeface="Tahoma"/>
                <a:ea typeface="Tahoma"/>
                <a:cs typeface="Tahoma"/>
                <a:sym typeface="Tahoma"/>
              </a:defRPr>
            </a:lvl6pPr>
            <a:lvl7pPr marL="914400" marR="0" lvl="6" indent="0" algn="l" rtl="0">
              <a:spcBef>
                <a:spcPts val="0"/>
              </a:spcBef>
              <a:spcAft>
                <a:spcPts val="0"/>
              </a:spcAft>
              <a:buNone/>
              <a:defRPr sz="4400" b="0" i="0" u="none" strike="noStrike" cap="none">
                <a:solidFill>
                  <a:schemeClr val="dk2"/>
                </a:solidFill>
                <a:latin typeface="Tahoma"/>
                <a:ea typeface="Tahoma"/>
                <a:cs typeface="Tahoma"/>
                <a:sym typeface="Tahoma"/>
              </a:defRPr>
            </a:lvl7pPr>
            <a:lvl8pPr marL="1371600" marR="0" lvl="7" indent="0" algn="l" rtl="0">
              <a:spcBef>
                <a:spcPts val="0"/>
              </a:spcBef>
              <a:spcAft>
                <a:spcPts val="0"/>
              </a:spcAft>
              <a:buNone/>
              <a:defRPr sz="4400" b="0" i="0" u="none" strike="noStrike" cap="none">
                <a:solidFill>
                  <a:schemeClr val="dk2"/>
                </a:solidFill>
                <a:latin typeface="Tahoma"/>
                <a:ea typeface="Tahoma"/>
                <a:cs typeface="Tahoma"/>
                <a:sym typeface="Tahoma"/>
              </a:defRPr>
            </a:lvl8pPr>
            <a:lvl9pPr marL="1828800" marR="0" lvl="8" indent="0" algn="l" rtl="0">
              <a:spcBef>
                <a:spcPts val="0"/>
              </a:spcBef>
              <a:spcAft>
                <a:spcPts val="0"/>
              </a:spcAft>
              <a:buNone/>
              <a:defRPr sz="4400" b="0" i="0" u="none" strike="noStrike" cap="none">
                <a:solidFill>
                  <a:schemeClr val="dk2"/>
                </a:solidFill>
                <a:latin typeface="Tahoma"/>
                <a:ea typeface="Tahoma"/>
                <a:cs typeface="Tahoma"/>
                <a:sym typeface="Tahoma"/>
              </a:defRPr>
            </a:lvl9pPr>
          </a:lstStyle>
          <a:p>
            <a:endParaRPr/>
          </a:p>
        </p:txBody>
      </p:sp>
      <p:sp>
        <p:nvSpPr>
          <p:cNvPr id="19" name="Shape 19"/>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220980" algn="l" rtl="0">
              <a:spcBef>
                <a:spcPts val="640"/>
              </a:spcBef>
              <a:spcAft>
                <a:spcPts val="0"/>
              </a:spcAft>
              <a:buClr>
                <a:schemeClr val="folHlink"/>
              </a:buClr>
              <a:buSzPct val="60000"/>
              <a:buFont typeface="Noto Sans Symbols"/>
              <a:buChar char="■"/>
              <a:defRPr sz="3200" b="0" i="0" u="none" strike="noStrike" cap="none">
                <a:solidFill>
                  <a:schemeClr val="dk1"/>
                </a:solidFill>
                <a:latin typeface="Tahoma"/>
                <a:ea typeface="Tahoma"/>
                <a:cs typeface="Tahoma"/>
                <a:sym typeface="Tahoma"/>
              </a:defRPr>
            </a:lvl1pPr>
            <a:lvl2pPr marL="742950" marR="0" lvl="1" indent="-187959" algn="l" rtl="0">
              <a:spcBef>
                <a:spcPts val="560"/>
              </a:spcBef>
              <a:spcAft>
                <a:spcPts val="0"/>
              </a:spcAft>
              <a:buClr>
                <a:schemeClr val="hlink"/>
              </a:buClr>
              <a:buSzPct val="55000"/>
              <a:buFont typeface="Noto Sans Symbols"/>
              <a:buChar char="■"/>
              <a:defRPr sz="2800" b="0" i="0" u="none" strike="noStrike" cap="none">
                <a:solidFill>
                  <a:schemeClr val="dk1"/>
                </a:solidFill>
                <a:latin typeface="Tahoma"/>
                <a:ea typeface="Tahoma"/>
                <a:cs typeface="Tahoma"/>
                <a:sym typeface="Tahoma"/>
              </a:defRPr>
            </a:lvl2pPr>
            <a:lvl3pPr marL="1143000" marR="0" lvl="2" indent="-152400" algn="l" rtl="0">
              <a:spcBef>
                <a:spcPts val="480"/>
              </a:spcBef>
              <a:spcAft>
                <a:spcPts val="0"/>
              </a:spcAft>
              <a:buClr>
                <a:schemeClr val="folHlink"/>
              </a:buClr>
              <a:buSzPct val="50000"/>
              <a:buFont typeface="Noto Sans Symbols"/>
              <a:buChar char="■"/>
              <a:defRPr sz="2400" b="0" i="0" u="none" strike="noStrike" cap="none">
                <a:solidFill>
                  <a:schemeClr val="dk1"/>
                </a:solidFill>
                <a:latin typeface="Tahoma"/>
                <a:ea typeface="Tahoma"/>
                <a:cs typeface="Tahoma"/>
                <a:sym typeface="Tahoma"/>
              </a:defRPr>
            </a:lvl3pPr>
            <a:lvl4pPr marL="1600200" marR="0" lvl="3" indent="-158750" algn="l" rtl="0">
              <a:spcBef>
                <a:spcPts val="400"/>
              </a:spcBef>
              <a:spcAft>
                <a:spcPts val="0"/>
              </a:spcAft>
              <a:buClr>
                <a:schemeClr val="accent2"/>
              </a:buClr>
              <a:buSzPct val="55000"/>
              <a:buFont typeface="Noto Sans Symbols"/>
              <a:buChar char="■"/>
              <a:defRPr sz="2000" b="0" i="0" u="none" strike="noStrike" cap="none">
                <a:solidFill>
                  <a:schemeClr val="dk1"/>
                </a:solidFill>
                <a:latin typeface="Tahoma"/>
                <a:ea typeface="Tahoma"/>
                <a:cs typeface="Tahoma"/>
                <a:sym typeface="Tahoma"/>
              </a:defRPr>
            </a:lvl4pPr>
            <a:lvl5pPr marL="2057400" marR="0" lvl="4" indent="-165100" algn="l" rtl="0">
              <a:spcBef>
                <a:spcPts val="400"/>
              </a:spcBef>
              <a:spcAft>
                <a:spcPts val="0"/>
              </a:spcAft>
              <a:buClr>
                <a:schemeClr val="accent1"/>
              </a:buClr>
              <a:buSzPct val="50000"/>
              <a:buFont typeface="Noto Sans Symbols"/>
              <a:buChar char="■"/>
              <a:defRPr sz="2000" b="0" i="0" u="none" strike="noStrike" cap="none">
                <a:solidFill>
                  <a:schemeClr val="dk1"/>
                </a:solidFill>
                <a:latin typeface="Tahoma"/>
                <a:ea typeface="Tahoma"/>
                <a:cs typeface="Tahoma"/>
                <a:sym typeface="Tahoma"/>
              </a:defRPr>
            </a:lvl5pPr>
            <a:lvl6pPr marL="2514600" marR="0" lvl="5" indent="-165100" algn="l" rtl="0">
              <a:spcBef>
                <a:spcPts val="400"/>
              </a:spcBef>
              <a:spcAft>
                <a:spcPts val="0"/>
              </a:spcAft>
              <a:buClr>
                <a:schemeClr val="accent1"/>
              </a:buClr>
              <a:buSzPct val="50000"/>
              <a:buFont typeface="Noto Sans Symbols"/>
              <a:buChar char="■"/>
              <a:defRPr sz="2000" b="0" i="0" u="none" strike="noStrike" cap="none">
                <a:solidFill>
                  <a:schemeClr val="dk1"/>
                </a:solidFill>
                <a:latin typeface="Tahoma"/>
                <a:ea typeface="Tahoma"/>
                <a:cs typeface="Tahoma"/>
                <a:sym typeface="Tahoma"/>
              </a:defRPr>
            </a:lvl6pPr>
            <a:lvl7pPr marL="2971800" marR="0" lvl="6" indent="-165100" algn="l" rtl="0">
              <a:spcBef>
                <a:spcPts val="400"/>
              </a:spcBef>
              <a:spcAft>
                <a:spcPts val="0"/>
              </a:spcAft>
              <a:buClr>
                <a:schemeClr val="accent1"/>
              </a:buClr>
              <a:buSzPct val="50000"/>
              <a:buFont typeface="Noto Sans Symbols"/>
              <a:buChar char="■"/>
              <a:defRPr sz="2000" b="0" i="0" u="none" strike="noStrike" cap="none">
                <a:solidFill>
                  <a:schemeClr val="dk1"/>
                </a:solidFill>
                <a:latin typeface="Tahoma"/>
                <a:ea typeface="Tahoma"/>
                <a:cs typeface="Tahoma"/>
                <a:sym typeface="Tahoma"/>
              </a:defRPr>
            </a:lvl7pPr>
            <a:lvl8pPr marL="3429000" marR="0" lvl="7" indent="-165100" algn="l" rtl="0">
              <a:spcBef>
                <a:spcPts val="400"/>
              </a:spcBef>
              <a:spcAft>
                <a:spcPts val="0"/>
              </a:spcAft>
              <a:buClr>
                <a:schemeClr val="accent1"/>
              </a:buClr>
              <a:buSzPct val="50000"/>
              <a:buFont typeface="Noto Sans Symbols"/>
              <a:buChar char="■"/>
              <a:defRPr sz="2000" b="0" i="0" u="none" strike="noStrike" cap="none">
                <a:solidFill>
                  <a:schemeClr val="dk1"/>
                </a:solidFill>
                <a:latin typeface="Tahoma"/>
                <a:ea typeface="Tahoma"/>
                <a:cs typeface="Tahoma"/>
                <a:sym typeface="Tahoma"/>
              </a:defRPr>
            </a:lvl8pPr>
            <a:lvl9pPr marL="3886200" marR="0" lvl="8" indent="-165100" algn="l" rtl="0">
              <a:spcBef>
                <a:spcPts val="400"/>
              </a:spcBef>
              <a:spcAft>
                <a:spcPts val="0"/>
              </a:spcAft>
              <a:buClr>
                <a:schemeClr val="accent1"/>
              </a:buClr>
              <a:buSzPct val="50000"/>
              <a:buFont typeface="Noto Sans Symbols"/>
              <a:buChar char="■"/>
              <a:defRPr sz="2000" b="0" i="0" u="none" strike="noStrike" cap="none">
                <a:solidFill>
                  <a:schemeClr val="dk1"/>
                </a:solidFill>
                <a:latin typeface="Tahoma"/>
                <a:ea typeface="Tahoma"/>
                <a:cs typeface="Tahoma"/>
                <a:sym typeface="Tahoma"/>
              </a:defRPr>
            </a:lvl9pPr>
          </a:lstStyle>
          <a:p>
            <a:endParaRPr/>
          </a:p>
        </p:txBody>
      </p:sp>
      <p:sp>
        <p:nvSpPr>
          <p:cNvPr id="20" name="Shape 20"/>
          <p:cNvSpPr txBox="1">
            <a:spLocks noGrp="1"/>
          </p:cNvSpPr>
          <p:nvPr>
            <p:ph type="sldNum" idx="12"/>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a:t>
            </a:fld>
            <a:endParaRPr lang="en-US" sz="1200" b="1" i="0" u="none">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Tahoma"/>
                <a:ea typeface="Tahoma"/>
                <a:cs typeface="Tahoma"/>
                <a:sym typeface="Tahoma"/>
              </a:defRPr>
            </a:lvl1pPr>
            <a:lvl2pPr marL="0" marR="0" lvl="1" indent="0" algn="l"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l"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l"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l"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l" rtl="0">
              <a:spcBef>
                <a:spcPts val="0"/>
              </a:spcBef>
              <a:spcAft>
                <a:spcPts val="0"/>
              </a:spcAft>
              <a:buNone/>
              <a:defRPr sz="4400" b="0" i="0" u="none" strike="noStrike" cap="none">
                <a:solidFill>
                  <a:schemeClr val="dk2"/>
                </a:solidFill>
                <a:latin typeface="Tahoma"/>
                <a:ea typeface="Tahoma"/>
                <a:cs typeface="Tahoma"/>
                <a:sym typeface="Tahoma"/>
              </a:defRPr>
            </a:lvl6pPr>
            <a:lvl7pPr marL="914400" marR="0" lvl="6" indent="0" algn="l" rtl="0">
              <a:spcBef>
                <a:spcPts val="0"/>
              </a:spcBef>
              <a:spcAft>
                <a:spcPts val="0"/>
              </a:spcAft>
              <a:buNone/>
              <a:defRPr sz="4400" b="0" i="0" u="none" strike="noStrike" cap="none">
                <a:solidFill>
                  <a:schemeClr val="dk2"/>
                </a:solidFill>
                <a:latin typeface="Tahoma"/>
                <a:ea typeface="Tahoma"/>
                <a:cs typeface="Tahoma"/>
                <a:sym typeface="Tahoma"/>
              </a:defRPr>
            </a:lvl7pPr>
            <a:lvl8pPr marL="1371600" marR="0" lvl="7" indent="0" algn="l" rtl="0">
              <a:spcBef>
                <a:spcPts val="0"/>
              </a:spcBef>
              <a:spcAft>
                <a:spcPts val="0"/>
              </a:spcAft>
              <a:buNone/>
              <a:defRPr sz="4400" b="0" i="0" u="none" strike="noStrike" cap="none">
                <a:solidFill>
                  <a:schemeClr val="dk2"/>
                </a:solidFill>
                <a:latin typeface="Tahoma"/>
                <a:ea typeface="Tahoma"/>
                <a:cs typeface="Tahoma"/>
                <a:sym typeface="Tahoma"/>
              </a:defRPr>
            </a:lvl8pPr>
            <a:lvl9pPr marL="1828800" marR="0" lvl="8" indent="0" algn="l" rtl="0">
              <a:spcBef>
                <a:spcPts val="0"/>
              </a:spcBef>
              <a:spcAft>
                <a:spcPts val="0"/>
              </a:spcAft>
              <a:buNone/>
              <a:defRPr sz="4400" b="0" i="0" u="none" strike="noStrike" cap="none">
                <a:solidFill>
                  <a:schemeClr val="dk2"/>
                </a:solidFill>
                <a:latin typeface="Tahoma"/>
                <a:ea typeface="Tahoma"/>
                <a:cs typeface="Tahoma"/>
                <a:sym typeface="Tahoma"/>
              </a:defRPr>
            </a:lvl9pPr>
          </a:lstStyle>
          <a:p>
            <a:endParaRPr/>
          </a:p>
        </p:txBody>
      </p:sp>
      <p:sp>
        <p:nvSpPr>
          <p:cNvPr id="23" name="Shape 23"/>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folHlink"/>
              </a:buClr>
              <a:buFont typeface="Noto Sans Symbols"/>
              <a:buNone/>
              <a:defRPr sz="3200" b="0" i="0" u="none" strike="noStrike" cap="none">
                <a:solidFill>
                  <a:schemeClr val="dk1"/>
                </a:solidFill>
                <a:latin typeface="Tahoma"/>
                <a:ea typeface="Tahoma"/>
                <a:cs typeface="Tahoma"/>
                <a:sym typeface="Tahoma"/>
              </a:defRPr>
            </a:lvl1pPr>
            <a:lvl2pPr marL="457200" marR="0" lvl="1" indent="0" algn="l" rtl="0">
              <a:spcBef>
                <a:spcPts val="560"/>
              </a:spcBef>
              <a:spcAft>
                <a:spcPts val="0"/>
              </a:spcAft>
              <a:buClr>
                <a:schemeClr val="hlink"/>
              </a:buClr>
              <a:buFont typeface="Noto Sans Symbols"/>
              <a:buNone/>
              <a:defRPr sz="2800" b="0" i="0" u="none" strike="noStrike" cap="none">
                <a:solidFill>
                  <a:schemeClr val="dk1"/>
                </a:solidFill>
                <a:latin typeface="Tahoma"/>
                <a:ea typeface="Tahoma"/>
                <a:cs typeface="Tahoma"/>
                <a:sym typeface="Tahoma"/>
              </a:defRPr>
            </a:lvl2pPr>
            <a:lvl3pPr marL="914400" marR="0" lvl="2" indent="0" algn="l" rtl="0">
              <a:spcBef>
                <a:spcPts val="480"/>
              </a:spcBef>
              <a:spcAft>
                <a:spcPts val="0"/>
              </a:spcAft>
              <a:buClr>
                <a:schemeClr val="folHlink"/>
              </a:buClr>
              <a:buFont typeface="Noto Sans Symbols"/>
              <a:buNone/>
              <a:defRPr sz="2400" b="0" i="0" u="none" strike="noStrike" cap="none">
                <a:solidFill>
                  <a:schemeClr val="dk1"/>
                </a:solidFill>
                <a:latin typeface="Tahoma"/>
                <a:ea typeface="Tahoma"/>
                <a:cs typeface="Tahoma"/>
                <a:sym typeface="Tahoma"/>
              </a:defRPr>
            </a:lvl3pPr>
            <a:lvl4pPr marL="1371600" marR="0" lvl="3" indent="0" algn="l" rtl="0">
              <a:spcBef>
                <a:spcPts val="400"/>
              </a:spcBef>
              <a:spcAft>
                <a:spcPts val="0"/>
              </a:spcAft>
              <a:buClr>
                <a:schemeClr val="accent2"/>
              </a:buClr>
              <a:buFont typeface="Noto Sans Symbols"/>
              <a:buNone/>
              <a:defRPr sz="2000" b="0" i="0" u="none" strike="noStrike" cap="none">
                <a:solidFill>
                  <a:schemeClr val="dk1"/>
                </a:solidFill>
                <a:latin typeface="Tahoma"/>
                <a:ea typeface="Tahoma"/>
                <a:cs typeface="Tahoma"/>
                <a:sym typeface="Tahoma"/>
              </a:defRPr>
            </a:lvl4pPr>
            <a:lvl5pPr marL="1828800" marR="0" lvl="4" indent="0" algn="l" rtl="0">
              <a:spcBef>
                <a:spcPts val="400"/>
              </a:spcBef>
              <a:spcAft>
                <a:spcPts val="0"/>
              </a:spcAft>
              <a:buClr>
                <a:schemeClr val="accent1"/>
              </a:buClr>
              <a:buFont typeface="Noto Sans Symbols"/>
              <a:buNone/>
              <a:defRPr sz="2000" b="0" i="0" u="none" strike="noStrike" cap="none">
                <a:solidFill>
                  <a:schemeClr val="dk1"/>
                </a:solidFill>
                <a:latin typeface="Tahoma"/>
                <a:ea typeface="Tahoma"/>
                <a:cs typeface="Tahoma"/>
                <a:sym typeface="Tahoma"/>
              </a:defRPr>
            </a:lvl5pPr>
            <a:lvl6pPr marL="2286000" marR="0" lvl="5" indent="0" algn="l" rtl="0">
              <a:spcBef>
                <a:spcPts val="400"/>
              </a:spcBef>
              <a:spcAft>
                <a:spcPts val="0"/>
              </a:spcAft>
              <a:buClr>
                <a:schemeClr val="accent1"/>
              </a:buClr>
              <a:buFont typeface="Noto Sans Symbols"/>
              <a:buNone/>
              <a:defRPr sz="2000" b="0" i="0" u="none" strike="noStrike" cap="none">
                <a:solidFill>
                  <a:schemeClr val="dk1"/>
                </a:solidFill>
                <a:latin typeface="Tahoma"/>
                <a:ea typeface="Tahoma"/>
                <a:cs typeface="Tahoma"/>
                <a:sym typeface="Tahoma"/>
              </a:defRPr>
            </a:lvl6pPr>
            <a:lvl7pPr marL="2743200" marR="0" lvl="6" indent="0" algn="l" rtl="0">
              <a:spcBef>
                <a:spcPts val="400"/>
              </a:spcBef>
              <a:spcAft>
                <a:spcPts val="0"/>
              </a:spcAft>
              <a:buClr>
                <a:schemeClr val="accent1"/>
              </a:buClr>
              <a:buFont typeface="Noto Sans Symbols"/>
              <a:buNone/>
              <a:defRPr sz="2000" b="0" i="0" u="none" strike="noStrike" cap="none">
                <a:solidFill>
                  <a:schemeClr val="dk1"/>
                </a:solidFill>
                <a:latin typeface="Tahoma"/>
                <a:ea typeface="Tahoma"/>
                <a:cs typeface="Tahoma"/>
                <a:sym typeface="Tahoma"/>
              </a:defRPr>
            </a:lvl7pPr>
            <a:lvl8pPr marL="3200400" marR="0" lvl="7" indent="0" algn="l" rtl="0">
              <a:spcBef>
                <a:spcPts val="400"/>
              </a:spcBef>
              <a:spcAft>
                <a:spcPts val="0"/>
              </a:spcAft>
              <a:buClr>
                <a:schemeClr val="accent1"/>
              </a:buClr>
              <a:buFont typeface="Noto Sans Symbols"/>
              <a:buNone/>
              <a:defRPr sz="2000" b="0" i="0" u="none" strike="noStrike" cap="none">
                <a:solidFill>
                  <a:schemeClr val="dk1"/>
                </a:solidFill>
                <a:latin typeface="Tahoma"/>
                <a:ea typeface="Tahoma"/>
                <a:cs typeface="Tahoma"/>
                <a:sym typeface="Tahoma"/>
              </a:defRPr>
            </a:lvl8pPr>
            <a:lvl9pPr marL="3657600" marR="0" lvl="8" indent="0" algn="l" rtl="0">
              <a:spcBef>
                <a:spcPts val="400"/>
              </a:spcBef>
              <a:spcAft>
                <a:spcPts val="0"/>
              </a:spcAft>
              <a:buClr>
                <a:schemeClr val="accent1"/>
              </a:buClr>
              <a:buFont typeface="Noto Sans Symbols"/>
              <a:buNone/>
              <a:defRPr sz="2000" b="0" i="0" u="none" strike="noStrike" cap="none">
                <a:solidFill>
                  <a:schemeClr val="dk1"/>
                </a:solidFill>
                <a:latin typeface="Tahoma"/>
                <a:ea typeface="Tahoma"/>
                <a:cs typeface="Tahoma"/>
                <a:sym typeface="Tahoma"/>
              </a:defRPr>
            </a:lvl9pPr>
          </a:lstStyle>
          <a:p>
            <a:endParaRPr/>
          </a:p>
        </p:txBody>
      </p:sp>
      <p:sp>
        <p:nvSpPr>
          <p:cNvPr id="24" name="Shape 2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folHlink"/>
              </a:buClr>
              <a:buFont typeface="Noto Sans Symbols"/>
              <a:buNone/>
              <a:defRPr sz="1400" b="0" i="0" u="none" strike="noStrike" cap="none">
                <a:solidFill>
                  <a:schemeClr val="dk1"/>
                </a:solidFill>
                <a:latin typeface="Tahoma"/>
                <a:ea typeface="Tahoma"/>
                <a:cs typeface="Tahoma"/>
                <a:sym typeface="Tahoma"/>
              </a:defRPr>
            </a:lvl1pPr>
            <a:lvl2pPr marL="457200" marR="0" lvl="1" indent="0" algn="l" rtl="0">
              <a:spcBef>
                <a:spcPts val="240"/>
              </a:spcBef>
              <a:spcAft>
                <a:spcPts val="0"/>
              </a:spcAft>
              <a:buClr>
                <a:schemeClr val="hlink"/>
              </a:buClr>
              <a:buFont typeface="Noto Sans Symbols"/>
              <a:buNone/>
              <a:defRPr sz="1200" b="0" i="0" u="none" strike="noStrike" cap="none">
                <a:solidFill>
                  <a:schemeClr val="dk1"/>
                </a:solidFill>
                <a:latin typeface="Tahoma"/>
                <a:ea typeface="Tahoma"/>
                <a:cs typeface="Tahoma"/>
                <a:sym typeface="Tahoma"/>
              </a:defRPr>
            </a:lvl2pPr>
            <a:lvl3pPr marL="914400" marR="0" lvl="2" indent="0" algn="l" rtl="0">
              <a:spcBef>
                <a:spcPts val="200"/>
              </a:spcBef>
              <a:spcAft>
                <a:spcPts val="0"/>
              </a:spcAft>
              <a:buClr>
                <a:schemeClr val="folHlink"/>
              </a:buClr>
              <a:buFont typeface="Noto Sans Symbols"/>
              <a:buNone/>
              <a:defRPr sz="1000" b="0" i="0" u="none" strike="noStrike" cap="none">
                <a:solidFill>
                  <a:schemeClr val="dk1"/>
                </a:solidFill>
                <a:latin typeface="Tahoma"/>
                <a:ea typeface="Tahoma"/>
                <a:cs typeface="Tahoma"/>
                <a:sym typeface="Tahoma"/>
              </a:defRPr>
            </a:lvl3pPr>
            <a:lvl4pPr marL="1371600" marR="0" lvl="3" indent="0" algn="l" rtl="0">
              <a:spcBef>
                <a:spcPts val="180"/>
              </a:spcBef>
              <a:spcAft>
                <a:spcPts val="0"/>
              </a:spcAft>
              <a:buClr>
                <a:schemeClr val="accent2"/>
              </a:buClr>
              <a:buFont typeface="Noto Sans Symbols"/>
              <a:buNone/>
              <a:defRPr sz="900" b="0" i="0" u="none" strike="noStrike" cap="none">
                <a:solidFill>
                  <a:schemeClr val="dk1"/>
                </a:solidFill>
                <a:latin typeface="Tahoma"/>
                <a:ea typeface="Tahoma"/>
                <a:cs typeface="Tahoma"/>
                <a:sym typeface="Tahoma"/>
              </a:defRPr>
            </a:lvl4pPr>
            <a:lvl5pPr marL="1828800" marR="0" lvl="4" indent="0" algn="l" rtl="0">
              <a:spcBef>
                <a:spcPts val="180"/>
              </a:spcBef>
              <a:spcAft>
                <a:spcPts val="0"/>
              </a:spcAft>
              <a:buClr>
                <a:schemeClr val="accent1"/>
              </a:buClr>
              <a:buFont typeface="Noto Sans Symbols"/>
              <a:buNone/>
              <a:defRPr sz="900" b="0" i="0" u="none" strike="noStrike" cap="none">
                <a:solidFill>
                  <a:schemeClr val="dk1"/>
                </a:solidFill>
                <a:latin typeface="Tahoma"/>
                <a:ea typeface="Tahoma"/>
                <a:cs typeface="Tahoma"/>
                <a:sym typeface="Tahoma"/>
              </a:defRPr>
            </a:lvl5pPr>
            <a:lvl6pPr marL="2286000" marR="0" lvl="5" indent="0" algn="l" rtl="0">
              <a:spcBef>
                <a:spcPts val="180"/>
              </a:spcBef>
              <a:spcAft>
                <a:spcPts val="0"/>
              </a:spcAft>
              <a:buClr>
                <a:schemeClr val="accent1"/>
              </a:buClr>
              <a:buFont typeface="Noto Sans Symbols"/>
              <a:buNone/>
              <a:defRPr sz="900" b="0" i="0" u="none" strike="noStrike" cap="none">
                <a:solidFill>
                  <a:schemeClr val="dk1"/>
                </a:solidFill>
                <a:latin typeface="Tahoma"/>
                <a:ea typeface="Tahoma"/>
                <a:cs typeface="Tahoma"/>
                <a:sym typeface="Tahoma"/>
              </a:defRPr>
            </a:lvl6pPr>
            <a:lvl7pPr marL="2743200" marR="0" lvl="6" indent="0" algn="l" rtl="0">
              <a:spcBef>
                <a:spcPts val="180"/>
              </a:spcBef>
              <a:spcAft>
                <a:spcPts val="0"/>
              </a:spcAft>
              <a:buClr>
                <a:schemeClr val="accent1"/>
              </a:buClr>
              <a:buFont typeface="Noto Sans Symbols"/>
              <a:buNone/>
              <a:defRPr sz="900" b="0" i="0" u="none" strike="noStrike" cap="none">
                <a:solidFill>
                  <a:schemeClr val="dk1"/>
                </a:solidFill>
                <a:latin typeface="Tahoma"/>
                <a:ea typeface="Tahoma"/>
                <a:cs typeface="Tahoma"/>
                <a:sym typeface="Tahoma"/>
              </a:defRPr>
            </a:lvl7pPr>
            <a:lvl8pPr marL="3200400" marR="0" lvl="7" indent="0" algn="l" rtl="0">
              <a:spcBef>
                <a:spcPts val="180"/>
              </a:spcBef>
              <a:spcAft>
                <a:spcPts val="0"/>
              </a:spcAft>
              <a:buClr>
                <a:schemeClr val="accent1"/>
              </a:buClr>
              <a:buFont typeface="Noto Sans Symbols"/>
              <a:buNone/>
              <a:defRPr sz="900" b="0" i="0" u="none" strike="noStrike" cap="none">
                <a:solidFill>
                  <a:schemeClr val="dk1"/>
                </a:solidFill>
                <a:latin typeface="Tahoma"/>
                <a:ea typeface="Tahoma"/>
                <a:cs typeface="Tahoma"/>
                <a:sym typeface="Tahoma"/>
              </a:defRPr>
            </a:lvl8pPr>
            <a:lvl9pPr marL="3657600" marR="0" lvl="8" indent="0" algn="l" rtl="0">
              <a:spcBef>
                <a:spcPts val="180"/>
              </a:spcBef>
              <a:spcAft>
                <a:spcPts val="0"/>
              </a:spcAft>
              <a:buClr>
                <a:schemeClr val="accent1"/>
              </a:buClr>
              <a:buFont typeface="Noto Sans Symbols"/>
              <a:buNone/>
              <a:defRPr sz="900" b="0" i="0" u="none" strike="noStrike" cap="none">
                <a:solidFill>
                  <a:schemeClr val="dk1"/>
                </a:solidFill>
                <a:latin typeface="Tahoma"/>
                <a:ea typeface="Tahoma"/>
                <a:cs typeface="Tahoma"/>
                <a:sym typeface="Tahoma"/>
              </a:defRPr>
            </a:lvl9pPr>
          </a:lstStyle>
          <a:p>
            <a:endParaRPr/>
          </a:p>
        </p:txBody>
      </p:sp>
      <p:sp>
        <p:nvSpPr>
          <p:cNvPr id="25" name="Shape 25"/>
          <p:cNvSpPr txBox="1">
            <a:spLocks noGrp="1"/>
          </p:cNvSpPr>
          <p:nvPr>
            <p:ph type="sldNum" idx="12"/>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a:t>
            </a:fld>
            <a:endParaRPr lang="en-US" sz="1200" b="1" i="0" u="none">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400" b="0" i="0" u="none" strike="noStrike" cap="none">
                <a:solidFill>
                  <a:schemeClr val="dk2"/>
                </a:solidFill>
                <a:latin typeface="Tahoma"/>
                <a:ea typeface="Tahoma"/>
                <a:cs typeface="Tahoma"/>
                <a:sym typeface="Tahoma"/>
              </a:defRPr>
            </a:lvl1pPr>
            <a:lvl2pPr marL="0" marR="0" lvl="1" indent="0" algn="l"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l"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l"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l"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l" rtl="0">
              <a:spcBef>
                <a:spcPts val="0"/>
              </a:spcBef>
              <a:spcAft>
                <a:spcPts val="0"/>
              </a:spcAft>
              <a:buNone/>
              <a:defRPr sz="4400" b="0" i="0" u="none" strike="noStrike" cap="none">
                <a:solidFill>
                  <a:schemeClr val="dk2"/>
                </a:solidFill>
                <a:latin typeface="Tahoma"/>
                <a:ea typeface="Tahoma"/>
                <a:cs typeface="Tahoma"/>
                <a:sym typeface="Tahoma"/>
              </a:defRPr>
            </a:lvl6pPr>
            <a:lvl7pPr marL="914400" marR="0" lvl="6" indent="0" algn="l" rtl="0">
              <a:spcBef>
                <a:spcPts val="0"/>
              </a:spcBef>
              <a:spcAft>
                <a:spcPts val="0"/>
              </a:spcAft>
              <a:buNone/>
              <a:defRPr sz="4400" b="0" i="0" u="none" strike="noStrike" cap="none">
                <a:solidFill>
                  <a:schemeClr val="dk2"/>
                </a:solidFill>
                <a:latin typeface="Tahoma"/>
                <a:ea typeface="Tahoma"/>
                <a:cs typeface="Tahoma"/>
                <a:sym typeface="Tahoma"/>
              </a:defRPr>
            </a:lvl7pPr>
            <a:lvl8pPr marL="1371600" marR="0" lvl="7" indent="0" algn="l" rtl="0">
              <a:spcBef>
                <a:spcPts val="0"/>
              </a:spcBef>
              <a:spcAft>
                <a:spcPts val="0"/>
              </a:spcAft>
              <a:buNone/>
              <a:defRPr sz="4400" b="0" i="0" u="none" strike="noStrike" cap="none">
                <a:solidFill>
                  <a:schemeClr val="dk2"/>
                </a:solidFill>
                <a:latin typeface="Tahoma"/>
                <a:ea typeface="Tahoma"/>
                <a:cs typeface="Tahoma"/>
                <a:sym typeface="Tahoma"/>
              </a:defRPr>
            </a:lvl8pPr>
            <a:lvl9pPr marL="1828800" marR="0" lvl="8" indent="0" algn="l" rtl="0">
              <a:spcBef>
                <a:spcPts val="0"/>
              </a:spcBef>
              <a:spcAft>
                <a:spcPts val="0"/>
              </a:spcAft>
              <a:buNone/>
              <a:defRPr sz="4400" b="0" i="0" u="none" strike="noStrike" cap="none">
                <a:solidFill>
                  <a:schemeClr val="dk2"/>
                </a:solidFill>
                <a:latin typeface="Tahoma"/>
                <a:ea typeface="Tahoma"/>
                <a:cs typeface="Tahoma"/>
                <a:sym typeface="Tahoma"/>
              </a:defRPr>
            </a:lvl9pPr>
          </a:lstStyle>
          <a:p>
            <a:endParaRPr/>
          </a:p>
        </p:txBody>
      </p:sp>
      <p:sp>
        <p:nvSpPr>
          <p:cNvPr id="33" name="Shape 33"/>
          <p:cNvSpPr txBox="1">
            <a:spLocks noGrp="1"/>
          </p:cNvSpPr>
          <p:nvPr>
            <p:ph type="sldNum" idx="12"/>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a:t>
            </a:fld>
            <a:endParaRPr lang="en-US" sz="1200" b="1" i="0" u="non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400" b="0" i="0" u="none" strike="noStrike" cap="none">
                <a:solidFill>
                  <a:schemeClr val="dk2"/>
                </a:solidFill>
                <a:latin typeface="Tahoma"/>
                <a:ea typeface="Tahoma"/>
                <a:cs typeface="Tahoma"/>
                <a:sym typeface="Tahoma"/>
              </a:defRPr>
            </a:lvl1pPr>
            <a:lvl2pPr marL="0" marR="0" lvl="1" indent="0" algn="l"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l"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l"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l"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l" rtl="0">
              <a:spcBef>
                <a:spcPts val="0"/>
              </a:spcBef>
              <a:spcAft>
                <a:spcPts val="0"/>
              </a:spcAft>
              <a:buNone/>
              <a:defRPr sz="4400" b="0" i="0" u="none" strike="noStrike" cap="none">
                <a:solidFill>
                  <a:schemeClr val="dk2"/>
                </a:solidFill>
                <a:latin typeface="Tahoma"/>
                <a:ea typeface="Tahoma"/>
                <a:cs typeface="Tahoma"/>
                <a:sym typeface="Tahoma"/>
              </a:defRPr>
            </a:lvl6pPr>
            <a:lvl7pPr marL="914400" marR="0" lvl="6" indent="0" algn="l" rtl="0">
              <a:spcBef>
                <a:spcPts val="0"/>
              </a:spcBef>
              <a:spcAft>
                <a:spcPts val="0"/>
              </a:spcAft>
              <a:buNone/>
              <a:defRPr sz="4400" b="0" i="0" u="none" strike="noStrike" cap="none">
                <a:solidFill>
                  <a:schemeClr val="dk2"/>
                </a:solidFill>
                <a:latin typeface="Tahoma"/>
                <a:ea typeface="Tahoma"/>
                <a:cs typeface="Tahoma"/>
                <a:sym typeface="Tahoma"/>
              </a:defRPr>
            </a:lvl7pPr>
            <a:lvl8pPr marL="1371600" marR="0" lvl="7" indent="0" algn="l" rtl="0">
              <a:spcBef>
                <a:spcPts val="0"/>
              </a:spcBef>
              <a:spcAft>
                <a:spcPts val="0"/>
              </a:spcAft>
              <a:buNone/>
              <a:defRPr sz="4400" b="0" i="0" u="none" strike="noStrike" cap="none">
                <a:solidFill>
                  <a:schemeClr val="dk2"/>
                </a:solidFill>
                <a:latin typeface="Tahoma"/>
                <a:ea typeface="Tahoma"/>
                <a:cs typeface="Tahoma"/>
                <a:sym typeface="Tahoma"/>
              </a:defRPr>
            </a:lvl8pPr>
            <a:lvl9pPr marL="1828800" marR="0" lvl="8" indent="0" algn="l" rtl="0">
              <a:spcBef>
                <a:spcPts val="0"/>
              </a:spcBef>
              <a:spcAft>
                <a:spcPts val="0"/>
              </a:spcAft>
              <a:buNone/>
              <a:defRPr sz="4400" b="0" i="0" u="none" strike="noStrike" cap="none">
                <a:solidFill>
                  <a:schemeClr val="dk2"/>
                </a:solidFill>
                <a:latin typeface="Tahoma"/>
                <a:ea typeface="Tahoma"/>
                <a:cs typeface="Tahoma"/>
                <a:sym typeface="Tahoma"/>
              </a:defRPr>
            </a:lvl9pPr>
          </a:lstStyle>
          <a:p>
            <a:endParaRPr/>
          </a:p>
        </p:txBody>
      </p:sp>
      <p:sp>
        <p:nvSpPr>
          <p:cNvPr id="36" name="Shape 36"/>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folHlink"/>
              </a:buClr>
              <a:buFont typeface="Noto Sans Symbols"/>
              <a:buNone/>
              <a:defRPr sz="2400" b="1" i="0" u="none" strike="noStrike" cap="none">
                <a:solidFill>
                  <a:schemeClr val="dk1"/>
                </a:solidFill>
                <a:latin typeface="Tahoma"/>
                <a:ea typeface="Tahoma"/>
                <a:cs typeface="Tahoma"/>
                <a:sym typeface="Tahoma"/>
              </a:defRPr>
            </a:lvl1pPr>
            <a:lvl2pPr marL="457200" marR="0" lvl="1" indent="0" algn="l" rtl="0">
              <a:spcBef>
                <a:spcPts val="400"/>
              </a:spcBef>
              <a:spcAft>
                <a:spcPts val="0"/>
              </a:spcAft>
              <a:buClr>
                <a:schemeClr val="hlink"/>
              </a:buClr>
              <a:buFont typeface="Noto Sans Symbols"/>
              <a:buNone/>
              <a:defRPr sz="2000" b="1" i="0" u="none" strike="noStrike" cap="none">
                <a:solidFill>
                  <a:schemeClr val="dk1"/>
                </a:solidFill>
                <a:latin typeface="Tahoma"/>
                <a:ea typeface="Tahoma"/>
                <a:cs typeface="Tahoma"/>
                <a:sym typeface="Tahoma"/>
              </a:defRPr>
            </a:lvl2pPr>
            <a:lvl3pPr marL="914400" marR="0" lvl="2" indent="0" algn="l" rtl="0">
              <a:spcBef>
                <a:spcPts val="360"/>
              </a:spcBef>
              <a:spcAft>
                <a:spcPts val="0"/>
              </a:spcAft>
              <a:buClr>
                <a:schemeClr val="folHlink"/>
              </a:buClr>
              <a:buFont typeface="Noto Sans Symbols"/>
              <a:buNone/>
              <a:defRPr sz="1800" b="1" i="0" u="none" strike="noStrike" cap="none">
                <a:solidFill>
                  <a:schemeClr val="dk1"/>
                </a:solidFill>
                <a:latin typeface="Tahoma"/>
                <a:ea typeface="Tahoma"/>
                <a:cs typeface="Tahoma"/>
                <a:sym typeface="Tahoma"/>
              </a:defRPr>
            </a:lvl3pPr>
            <a:lvl4pPr marL="1371600" marR="0" lvl="3" indent="0" algn="l" rtl="0">
              <a:spcBef>
                <a:spcPts val="320"/>
              </a:spcBef>
              <a:spcAft>
                <a:spcPts val="0"/>
              </a:spcAft>
              <a:buClr>
                <a:schemeClr val="accent2"/>
              </a:buClr>
              <a:buFont typeface="Noto Sans Symbols"/>
              <a:buNone/>
              <a:defRPr sz="1600" b="1" i="0" u="none" strike="noStrike" cap="none">
                <a:solidFill>
                  <a:schemeClr val="dk1"/>
                </a:solidFill>
                <a:latin typeface="Tahoma"/>
                <a:ea typeface="Tahoma"/>
                <a:cs typeface="Tahoma"/>
                <a:sym typeface="Tahoma"/>
              </a:defRPr>
            </a:lvl4pPr>
            <a:lvl5pPr marL="1828800" marR="0" lvl="4" indent="0" algn="l" rtl="0">
              <a:spcBef>
                <a:spcPts val="320"/>
              </a:spcBef>
              <a:spcAft>
                <a:spcPts val="0"/>
              </a:spcAft>
              <a:buClr>
                <a:schemeClr val="accent1"/>
              </a:buClr>
              <a:buFont typeface="Noto Sans Symbols"/>
              <a:buNone/>
              <a:defRPr sz="1600" b="1" i="0" u="none" strike="noStrike" cap="none">
                <a:solidFill>
                  <a:schemeClr val="dk1"/>
                </a:solidFill>
                <a:latin typeface="Tahoma"/>
                <a:ea typeface="Tahoma"/>
                <a:cs typeface="Tahoma"/>
                <a:sym typeface="Tahoma"/>
              </a:defRPr>
            </a:lvl5pPr>
            <a:lvl6pPr marL="2286000" marR="0" lvl="5" indent="0" algn="l" rtl="0">
              <a:spcBef>
                <a:spcPts val="320"/>
              </a:spcBef>
              <a:spcAft>
                <a:spcPts val="0"/>
              </a:spcAft>
              <a:buClr>
                <a:schemeClr val="accent1"/>
              </a:buClr>
              <a:buFont typeface="Noto Sans Symbols"/>
              <a:buNone/>
              <a:defRPr sz="1600" b="1" i="0" u="none" strike="noStrike" cap="none">
                <a:solidFill>
                  <a:schemeClr val="dk1"/>
                </a:solidFill>
                <a:latin typeface="Tahoma"/>
                <a:ea typeface="Tahoma"/>
                <a:cs typeface="Tahoma"/>
                <a:sym typeface="Tahoma"/>
              </a:defRPr>
            </a:lvl6pPr>
            <a:lvl7pPr marL="2743200" marR="0" lvl="6" indent="0" algn="l" rtl="0">
              <a:spcBef>
                <a:spcPts val="320"/>
              </a:spcBef>
              <a:spcAft>
                <a:spcPts val="0"/>
              </a:spcAft>
              <a:buClr>
                <a:schemeClr val="accent1"/>
              </a:buClr>
              <a:buFont typeface="Noto Sans Symbols"/>
              <a:buNone/>
              <a:defRPr sz="1600" b="1" i="0" u="none" strike="noStrike" cap="none">
                <a:solidFill>
                  <a:schemeClr val="dk1"/>
                </a:solidFill>
                <a:latin typeface="Tahoma"/>
                <a:ea typeface="Tahoma"/>
                <a:cs typeface="Tahoma"/>
                <a:sym typeface="Tahoma"/>
              </a:defRPr>
            </a:lvl7pPr>
            <a:lvl8pPr marL="3200400" marR="0" lvl="7" indent="0" algn="l" rtl="0">
              <a:spcBef>
                <a:spcPts val="320"/>
              </a:spcBef>
              <a:spcAft>
                <a:spcPts val="0"/>
              </a:spcAft>
              <a:buClr>
                <a:schemeClr val="accent1"/>
              </a:buClr>
              <a:buFont typeface="Noto Sans Symbols"/>
              <a:buNone/>
              <a:defRPr sz="1600" b="1" i="0" u="none" strike="noStrike" cap="none">
                <a:solidFill>
                  <a:schemeClr val="dk1"/>
                </a:solidFill>
                <a:latin typeface="Tahoma"/>
                <a:ea typeface="Tahoma"/>
                <a:cs typeface="Tahoma"/>
                <a:sym typeface="Tahoma"/>
              </a:defRPr>
            </a:lvl8pPr>
            <a:lvl9pPr marL="3657600" marR="0" lvl="8" indent="0" algn="l" rtl="0">
              <a:spcBef>
                <a:spcPts val="320"/>
              </a:spcBef>
              <a:spcAft>
                <a:spcPts val="0"/>
              </a:spcAft>
              <a:buClr>
                <a:schemeClr val="accent1"/>
              </a:buClr>
              <a:buFont typeface="Noto Sans Symbols"/>
              <a:buNone/>
              <a:defRPr sz="1600" b="1" i="0" u="none" strike="noStrike" cap="none">
                <a:solidFill>
                  <a:schemeClr val="dk1"/>
                </a:solidFill>
                <a:latin typeface="Tahoma"/>
                <a:ea typeface="Tahoma"/>
                <a:cs typeface="Tahoma"/>
                <a:sym typeface="Tahoma"/>
              </a:defRPr>
            </a:lvl9pPr>
          </a:lstStyle>
          <a:p>
            <a:endParaRPr/>
          </a:p>
        </p:txBody>
      </p:sp>
      <p:sp>
        <p:nvSpPr>
          <p:cNvPr id="37" name="Shape 37"/>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251459" algn="l" rtl="0">
              <a:spcBef>
                <a:spcPts val="480"/>
              </a:spcBef>
              <a:spcAft>
                <a:spcPts val="0"/>
              </a:spcAft>
              <a:buClr>
                <a:schemeClr val="folHlink"/>
              </a:buClr>
              <a:buSzPct val="59999"/>
              <a:buFont typeface="Noto Sans Symbols"/>
              <a:buChar char="■"/>
              <a:defRPr sz="2400" b="0" i="0" u="none" strike="noStrike" cap="none">
                <a:solidFill>
                  <a:schemeClr val="dk1"/>
                </a:solidFill>
                <a:latin typeface="Tahoma"/>
                <a:ea typeface="Tahoma"/>
                <a:cs typeface="Tahoma"/>
                <a:sym typeface="Tahoma"/>
              </a:defRPr>
            </a:lvl1pPr>
            <a:lvl2pPr marL="742950" marR="0" lvl="1" indent="-215900" algn="l" rtl="0">
              <a:spcBef>
                <a:spcPts val="400"/>
              </a:spcBef>
              <a:spcAft>
                <a:spcPts val="0"/>
              </a:spcAft>
              <a:buClr>
                <a:schemeClr val="hlink"/>
              </a:buClr>
              <a:buSzPct val="55000"/>
              <a:buFont typeface="Noto Sans Symbols"/>
              <a:buChar char="■"/>
              <a:defRPr sz="2000" b="0" i="0" u="none" strike="noStrike" cap="none">
                <a:solidFill>
                  <a:schemeClr val="dk1"/>
                </a:solidFill>
                <a:latin typeface="Tahoma"/>
                <a:ea typeface="Tahoma"/>
                <a:cs typeface="Tahoma"/>
                <a:sym typeface="Tahoma"/>
              </a:defRPr>
            </a:lvl2pPr>
            <a:lvl3pPr marL="1143000" marR="0" lvl="2" indent="-171450" algn="l" rtl="0">
              <a:spcBef>
                <a:spcPts val="360"/>
              </a:spcBef>
              <a:spcAft>
                <a:spcPts val="0"/>
              </a:spcAft>
              <a:buClr>
                <a:schemeClr val="folHlink"/>
              </a:buClr>
              <a:buSzPct val="50000"/>
              <a:buFont typeface="Noto Sans Symbols"/>
              <a:buChar char="■"/>
              <a:defRPr sz="1800" b="0" i="0" u="none" strike="noStrike" cap="none">
                <a:solidFill>
                  <a:schemeClr val="dk1"/>
                </a:solidFill>
                <a:latin typeface="Tahoma"/>
                <a:ea typeface="Tahoma"/>
                <a:cs typeface="Tahoma"/>
                <a:sym typeface="Tahoma"/>
              </a:defRPr>
            </a:lvl3pPr>
            <a:lvl4pPr marL="1600200" marR="0" lvl="3" indent="-172719" algn="l" rtl="0">
              <a:spcBef>
                <a:spcPts val="320"/>
              </a:spcBef>
              <a:spcAft>
                <a:spcPts val="0"/>
              </a:spcAft>
              <a:buClr>
                <a:schemeClr val="accent2"/>
              </a:buClr>
              <a:buSzPct val="55000"/>
              <a:buFont typeface="Noto Sans Symbols"/>
              <a:buChar char="■"/>
              <a:defRPr sz="1600" b="0" i="0" u="none" strike="noStrike" cap="none">
                <a:solidFill>
                  <a:schemeClr val="dk1"/>
                </a:solidFill>
                <a:latin typeface="Tahoma"/>
                <a:ea typeface="Tahoma"/>
                <a:cs typeface="Tahoma"/>
                <a:sym typeface="Tahoma"/>
              </a:defRPr>
            </a:lvl4pPr>
            <a:lvl5pPr marL="2057400" marR="0" lvl="4" indent="-177800" algn="l" rtl="0">
              <a:spcBef>
                <a:spcPts val="320"/>
              </a:spcBef>
              <a:spcAft>
                <a:spcPts val="0"/>
              </a:spcAft>
              <a:buClr>
                <a:schemeClr val="accent1"/>
              </a:buClr>
              <a:buSzPct val="50000"/>
              <a:buFont typeface="Noto Sans Symbols"/>
              <a:buChar char="■"/>
              <a:defRPr sz="1600" b="0" i="0" u="none" strike="noStrike" cap="none">
                <a:solidFill>
                  <a:schemeClr val="dk1"/>
                </a:solidFill>
                <a:latin typeface="Tahoma"/>
                <a:ea typeface="Tahoma"/>
                <a:cs typeface="Tahoma"/>
                <a:sym typeface="Tahoma"/>
              </a:defRPr>
            </a:lvl5pPr>
            <a:lvl6pPr marL="2514600" marR="0" lvl="5" indent="-177800" algn="l" rtl="0">
              <a:spcBef>
                <a:spcPts val="320"/>
              </a:spcBef>
              <a:spcAft>
                <a:spcPts val="0"/>
              </a:spcAft>
              <a:buClr>
                <a:schemeClr val="accent1"/>
              </a:buClr>
              <a:buSzPct val="50000"/>
              <a:buFont typeface="Noto Sans Symbols"/>
              <a:buChar char="■"/>
              <a:defRPr sz="1600" b="0" i="0" u="none" strike="noStrike" cap="none">
                <a:solidFill>
                  <a:schemeClr val="dk1"/>
                </a:solidFill>
                <a:latin typeface="Tahoma"/>
                <a:ea typeface="Tahoma"/>
                <a:cs typeface="Tahoma"/>
                <a:sym typeface="Tahoma"/>
              </a:defRPr>
            </a:lvl6pPr>
            <a:lvl7pPr marL="2971800" marR="0" lvl="6" indent="-177800" algn="l" rtl="0">
              <a:spcBef>
                <a:spcPts val="320"/>
              </a:spcBef>
              <a:spcAft>
                <a:spcPts val="0"/>
              </a:spcAft>
              <a:buClr>
                <a:schemeClr val="accent1"/>
              </a:buClr>
              <a:buSzPct val="50000"/>
              <a:buFont typeface="Noto Sans Symbols"/>
              <a:buChar char="■"/>
              <a:defRPr sz="1600" b="0" i="0" u="none" strike="noStrike" cap="none">
                <a:solidFill>
                  <a:schemeClr val="dk1"/>
                </a:solidFill>
                <a:latin typeface="Tahoma"/>
                <a:ea typeface="Tahoma"/>
                <a:cs typeface="Tahoma"/>
                <a:sym typeface="Tahoma"/>
              </a:defRPr>
            </a:lvl7pPr>
            <a:lvl8pPr marL="3429000" marR="0" lvl="7" indent="-177800" algn="l" rtl="0">
              <a:spcBef>
                <a:spcPts val="320"/>
              </a:spcBef>
              <a:spcAft>
                <a:spcPts val="0"/>
              </a:spcAft>
              <a:buClr>
                <a:schemeClr val="accent1"/>
              </a:buClr>
              <a:buSzPct val="50000"/>
              <a:buFont typeface="Noto Sans Symbols"/>
              <a:buChar char="■"/>
              <a:defRPr sz="1600" b="0" i="0" u="none" strike="noStrike" cap="none">
                <a:solidFill>
                  <a:schemeClr val="dk1"/>
                </a:solidFill>
                <a:latin typeface="Tahoma"/>
                <a:ea typeface="Tahoma"/>
                <a:cs typeface="Tahoma"/>
                <a:sym typeface="Tahoma"/>
              </a:defRPr>
            </a:lvl8pPr>
            <a:lvl9pPr marL="3886200" marR="0" lvl="8" indent="-177800" algn="l" rtl="0">
              <a:spcBef>
                <a:spcPts val="320"/>
              </a:spcBef>
              <a:spcAft>
                <a:spcPts val="0"/>
              </a:spcAft>
              <a:buClr>
                <a:schemeClr val="accent1"/>
              </a:buClr>
              <a:buSzPct val="50000"/>
              <a:buFont typeface="Noto Sans Symbols"/>
              <a:buChar char="■"/>
              <a:defRPr sz="1600" b="0" i="0" u="none" strike="noStrike" cap="none">
                <a:solidFill>
                  <a:schemeClr val="dk1"/>
                </a:solidFill>
                <a:latin typeface="Tahoma"/>
                <a:ea typeface="Tahoma"/>
                <a:cs typeface="Tahoma"/>
                <a:sym typeface="Tahoma"/>
              </a:defRPr>
            </a:lvl9pPr>
          </a:lstStyle>
          <a:p>
            <a:endParaRPr/>
          </a:p>
        </p:txBody>
      </p:sp>
      <p:sp>
        <p:nvSpPr>
          <p:cNvPr id="38" name="Shape 38"/>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folHlink"/>
              </a:buClr>
              <a:buFont typeface="Noto Sans Symbols"/>
              <a:buNone/>
              <a:defRPr sz="2400" b="1" i="0" u="none" strike="noStrike" cap="none">
                <a:solidFill>
                  <a:schemeClr val="dk1"/>
                </a:solidFill>
                <a:latin typeface="Tahoma"/>
                <a:ea typeface="Tahoma"/>
                <a:cs typeface="Tahoma"/>
                <a:sym typeface="Tahoma"/>
              </a:defRPr>
            </a:lvl1pPr>
            <a:lvl2pPr marL="457200" marR="0" lvl="1" indent="0" algn="l" rtl="0">
              <a:spcBef>
                <a:spcPts val="400"/>
              </a:spcBef>
              <a:spcAft>
                <a:spcPts val="0"/>
              </a:spcAft>
              <a:buClr>
                <a:schemeClr val="hlink"/>
              </a:buClr>
              <a:buFont typeface="Noto Sans Symbols"/>
              <a:buNone/>
              <a:defRPr sz="2000" b="1" i="0" u="none" strike="noStrike" cap="none">
                <a:solidFill>
                  <a:schemeClr val="dk1"/>
                </a:solidFill>
                <a:latin typeface="Tahoma"/>
                <a:ea typeface="Tahoma"/>
                <a:cs typeface="Tahoma"/>
                <a:sym typeface="Tahoma"/>
              </a:defRPr>
            </a:lvl2pPr>
            <a:lvl3pPr marL="914400" marR="0" lvl="2" indent="0" algn="l" rtl="0">
              <a:spcBef>
                <a:spcPts val="360"/>
              </a:spcBef>
              <a:spcAft>
                <a:spcPts val="0"/>
              </a:spcAft>
              <a:buClr>
                <a:schemeClr val="folHlink"/>
              </a:buClr>
              <a:buFont typeface="Noto Sans Symbols"/>
              <a:buNone/>
              <a:defRPr sz="1800" b="1" i="0" u="none" strike="noStrike" cap="none">
                <a:solidFill>
                  <a:schemeClr val="dk1"/>
                </a:solidFill>
                <a:latin typeface="Tahoma"/>
                <a:ea typeface="Tahoma"/>
                <a:cs typeface="Tahoma"/>
                <a:sym typeface="Tahoma"/>
              </a:defRPr>
            </a:lvl3pPr>
            <a:lvl4pPr marL="1371600" marR="0" lvl="3" indent="0" algn="l" rtl="0">
              <a:spcBef>
                <a:spcPts val="320"/>
              </a:spcBef>
              <a:spcAft>
                <a:spcPts val="0"/>
              </a:spcAft>
              <a:buClr>
                <a:schemeClr val="accent2"/>
              </a:buClr>
              <a:buFont typeface="Noto Sans Symbols"/>
              <a:buNone/>
              <a:defRPr sz="1600" b="1" i="0" u="none" strike="noStrike" cap="none">
                <a:solidFill>
                  <a:schemeClr val="dk1"/>
                </a:solidFill>
                <a:latin typeface="Tahoma"/>
                <a:ea typeface="Tahoma"/>
                <a:cs typeface="Tahoma"/>
                <a:sym typeface="Tahoma"/>
              </a:defRPr>
            </a:lvl4pPr>
            <a:lvl5pPr marL="1828800" marR="0" lvl="4" indent="0" algn="l" rtl="0">
              <a:spcBef>
                <a:spcPts val="320"/>
              </a:spcBef>
              <a:spcAft>
                <a:spcPts val="0"/>
              </a:spcAft>
              <a:buClr>
                <a:schemeClr val="accent1"/>
              </a:buClr>
              <a:buFont typeface="Noto Sans Symbols"/>
              <a:buNone/>
              <a:defRPr sz="1600" b="1" i="0" u="none" strike="noStrike" cap="none">
                <a:solidFill>
                  <a:schemeClr val="dk1"/>
                </a:solidFill>
                <a:latin typeface="Tahoma"/>
                <a:ea typeface="Tahoma"/>
                <a:cs typeface="Tahoma"/>
                <a:sym typeface="Tahoma"/>
              </a:defRPr>
            </a:lvl5pPr>
            <a:lvl6pPr marL="2286000" marR="0" lvl="5" indent="0" algn="l" rtl="0">
              <a:spcBef>
                <a:spcPts val="320"/>
              </a:spcBef>
              <a:spcAft>
                <a:spcPts val="0"/>
              </a:spcAft>
              <a:buClr>
                <a:schemeClr val="accent1"/>
              </a:buClr>
              <a:buFont typeface="Noto Sans Symbols"/>
              <a:buNone/>
              <a:defRPr sz="1600" b="1" i="0" u="none" strike="noStrike" cap="none">
                <a:solidFill>
                  <a:schemeClr val="dk1"/>
                </a:solidFill>
                <a:latin typeface="Tahoma"/>
                <a:ea typeface="Tahoma"/>
                <a:cs typeface="Tahoma"/>
                <a:sym typeface="Tahoma"/>
              </a:defRPr>
            </a:lvl6pPr>
            <a:lvl7pPr marL="2743200" marR="0" lvl="6" indent="0" algn="l" rtl="0">
              <a:spcBef>
                <a:spcPts val="320"/>
              </a:spcBef>
              <a:spcAft>
                <a:spcPts val="0"/>
              </a:spcAft>
              <a:buClr>
                <a:schemeClr val="accent1"/>
              </a:buClr>
              <a:buFont typeface="Noto Sans Symbols"/>
              <a:buNone/>
              <a:defRPr sz="1600" b="1" i="0" u="none" strike="noStrike" cap="none">
                <a:solidFill>
                  <a:schemeClr val="dk1"/>
                </a:solidFill>
                <a:latin typeface="Tahoma"/>
                <a:ea typeface="Tahoma"/>
                <a:cs typeface="Tahoma"/>
                <a:sym typeface="Tahoma"/>
              </a:defRPr>
            </a:lvl7pPr>
            <a:lvl8pPr marL="3200400" marR="0" lvl="7" indent="0" algn="l" rtl="0">
              <a:spcBef>
                <a:spcPts val="320"/>
              </a:spcBef>
              <a:spcAft>
                <a:spcPts val="0"/>
              </a:spcAft>
              <a:buClr>
                <a:schemeClr val="accent1"/>
              </a:buClr>
              <a:buFont typeface="Noto Sans Symbols"/>
              <a:buNone/>
              <a:defRPr sz="1600" b="1" i="0" u="none" strike="noStrike" cap="none">
                <a:solidFill>
                  <a:schemeClr val="dk1"/>
                </a:solidFill>
                <a:latin typeface="Tahoma"/>
                <a:ea typeface="Tahoma"/>
                <a:cs typeface="Tahoma"/>
                <a:sym typeface="Tahoma"/>
              </a:defRPr>
            </a:lvl8pPr>
            <a:lvl9pPr marL="3657600" marR="0" lvl="8" indent="0" algn="l" rtl="0">
              <a:spcBef>
                <a:spcPts val="320"/>
              </a:spcBef>
              <a:spcAft>
                <a:spcPts val="0"/>
              </a:spcAft>
              <a:buClr>
                <a:schemeClr val="accent1"/>
              </a:buClr>
              <a:buFont typeface="Noto Sans Symbols"/>
              <a:buNone/>
              <a:defRPr sz="1600" b="1" i="0" u="none" strike="noStrike" cap="none">
                <a:solidFill>
                  <a:schemeClr val="dk1"/>
                </a:solidFill>
                <a:latin typeface="Tahoma"/>
                <a:ea typeface="Tahoma"/>
                <a:cs typeface="Tahoma"/>
                <a:sym typeface="Tahoma"/>
              </a:defRPr>
            </a:lvl9pPr>
          </a:lstStyle>
          <a:p>
            <a:endParaRPr/>
          </a:p>
        </p:txBody>
      </p:sp>
      <p:sp>
        <p:nvSpPr>
          <p:cNvPr id="39" name="Shape 39"/>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251459" algn="l" rtl="0">
              <a:spcBef>
                <a:spcPts val="480"/>
              </a:spcBef>
              <a:spcAft>
                <a:spcPts val="0"/>
              </a:spcAft>
              <a:buClr>
                <a:schemeClr val="folHlink"/>
              </a:buClr>
              <a:buSzPct val="59999"/>
              <a:buFont typeface="Noto Sans Symbols"/>
              <a:buChar char="■"/>
              <a:defRPr sz="2400" b="0" i="0" u="none" strike="noStrike" cap="none">
                <a:solidFill>
                  <a:schemeClr val="dk1"/>
                </a:solidFill>
                <a:latin typeface="Tahoma"/>
                <a:ea typeface="Tahoma"/>
                <a:cs typeface="Tahoma"/>
                <a:sym typeface="Tahoma"/>
              </a:defRPr>
            </a:lvl1pPr>
            <a:lvl2pPr marL="742950" marR="0" lvl="1" indent="-215900" algn="l" rtl="0">
              <a:spcBef>
                <a:spcPts val="400"/>
              </a:spcBef>
              <a:spcAft>
                <a:spcPts val="0"/>
              </a:spcAft>
              <a:buClr>
                <a:schemeClr val="hlink"/>
              </a:buClr>
              <a:buSzPct val="55000"/>
              <a:buFont typeface="Noto Sans Symbols"/>
              <a:buChar char="■"/>
              <a:defRPr sz="2000" b="0" i="0" u="none" strike="noStrike" cap="none">
                <a:solidFill>
                  <a:schemeClr val="dk1"/>
                </a:solidFill>
                <a:latin typeface="Tahoma"/>
                <a:ea typeface="Tahoma"/>
                <a:cs typeface="Tahoma"/>
                <a:sym typeface="Tahoma"/>
              </a:defRPr>
            </a:lvl2pPr>
            <a:lvl3pPr marL="1143000" marR="0" lvl="2" indent="-171450" algn="l" rtl="0">
              <a:spcBef>
                <a:spcPts val="360"/>
              </a:spcBef>
              <a:spcAft>
                <a:spcPts val="0"/>
              </a:spcAft>
              <a:buClr>
                <a:schemeClr val="folHlink"/>
              </a:buClr>
              <a:buSzPct val="50000"/>
              <a:buFont typeface="Noto Sans Symbols"/>
              <a:buChar char="■"/>
              <a:defRPr sz="1800" b="0" i="0" u="none" strike="noStrike" cap="none">
                <a:solidFill>
                  <a:schemeClr val="dk1"/>
                </a:solidFill>
                <a:latin typeface="Tahoma"/>
                <a:ea typeface="Tahoma"/>
                <a:cs typeface="Tahoma"/>
                <a:sym typeface="Tahoma"/>
              </a:defRPr>
            </a:lvl3pPr>
            <a:lvl4pPr marL="1600200" marR="0" lvl="3" indent="-172719" algn="l" rtl="0">
              <a:spcBef>
                <a:spcPts val="320"/>
              </a:spcBef>
              <a:spcAft>
                <a:spcPts val="0"/>
              </a:spcAft>
              <a:buClr>
                <a:schemeClr val="accent2"/>
              </a:buClr>
              <a:buSzPct val="55000"/>
              <a:buFont typeface="Noto Sans Symbols"/>
              <a:buChar char="■"/>
              <a:defRPr sz="1600" b="0" i="0" u="none" strike="noStrike" cap="none">
                <a:solidFill>
                  <a:schemeClr val="dk1"/>
                </a:solidFill>
                <a:latin typeface="Tahoma"/>
                <a:ea typeface="Tahoma"/>
                <a:cs typeface="Tahoma"/>
                <a:sym typeface="Tahoma"/>
              </a:defRPr>
            </a:lvl4pPr>
            <a:lvl5pPr marL="2057400" marR="0" lvl="4" indent="-177800" algn="l" rtl="0">
              <a:spcBef>
                <a:spcPts val="320"/>
              </a:spcBef>
              <a:spcAft>
                <a:spcPts val="0"/>
              </a:spcAft>
              <a:buClr>
                <a:schemeClr val="accent1"/>
              </a:buClr>
              <a:buSzPct val="50000"/>
              <a:buFont typeface="Noto Sans Symbols"/>
              <a:buChar char="■"/>
              <a:defRPr sz="1600" b="0" i="0" u="none" strike="noStrike" cap="none">
                <a:solidFill>
                  <a:schemeClr val="dk1"/>
                </a:solidFill>
                <a:latin typeface="Tahoma"/>
                <a:ea typeface="Tahoma"/>
                <a:cs typeface="Tahoma"/>
                <a:sym typeface="Tahoma"/>
              </a:defRPr>
            </a:lvl5pPr>
            <a:lvl6pPr marL="2514600" marR="0" lvl="5" indent="-177800" algn="l" rtl="0">
              <a:spcBef>
                <a:spcPts val="320"/>
              </a:spcBef>
              <a:spcAft>
                <a:spcPts val="0"/>
              </a:spcAft>
              <a:buClr>
                <a:schemeClr val="accent1"/>
              </a:buClr>
              <a:buSzPct val="50000"/>
              <a:buFont typeface="Noto Sans Symbols"/>
              <a:buChar char="■"/>
              <a:defRPr sz="1600" b="0" i="0" u="none" strike="noStrike" cap="none">
                <a:solidFill>
                  <a:schemeClr val="dk1"/>
                </a:solidFill>
                <a:latin typeface="Tahoma"/>
                <a:ea typeface="Tahoma"/>
                <a:cs typeface="Tahoma"/>
                <a:sym typeface="Tahoma"/>
              </a:defRPr>
            </a:lvl6pPr>
            <a:lvl7pPr marL="2971800" marR="0" lvl="6" indent="-177800" algn="l" rtl="0">
              <a:spcBef>
                <a:spcPts val="320"/>
              </a:spcBef>
              <a:spcAft>
                <a:spcPts val="0"/>
              </a:spcAft>
              <a:buClr>
                <a:schemeClr val="accent1"/>
              </a:buClr>
              <a:buSzPct val="50000"/>
              <a:buFont typeface="Noto Sans Symbols"/>
              <a:buChar char="■"/>
              <a:defRPr sz="1600" b="0" i="0" u="none" strike="noStrike" cap="none">
                <a:solidFill>
                  <a:schemeClr val="dk1"/>
                </a:solidFill>
                <a:latin typeface="Tahoma"/>
                <a:ea typeface="Tahoma"/>
                <a:cs typeface="Tahoma"/>
                <a:sym typeface="Tahoma"/>
              </a:defRPr>
            </a:lvl7pPr>
            <a:lvl8pPr marL="3429000" marR="0" lvl="7" indent="-177800" algn="l" rtl="0">
              <a:spcBef>
                <a:spcPts val="320"/>
              </a:spcBef>
              <a:spcAft>
                <a:spcPts val="0"/>
              </a:spcAft>
              <a:buClr>
                <a:schemeClr val="accent1"/>
              </a:buClr>
              <a:buSzPct val="50000"/>
              <a:buFont typeface="Noto Sans Symbols"/>
              <a:buChar char="■"/>
              <a:defRPr sz="1600" b="0" i="0" u="none" strike="noStrike" cap="none">
                <a:solidFill>
                  <a:schemeClr val="dk1"/>
                </a:solidFill>
                <a:latin typeface="Tahoma"/>
                <a:ea typeface="Tahoma"/>
                <a:cs typeface="Tahoma"/>
                <a:sym typeface="Tahoma"/>
              </a:defRPr>
            </a:lvl8pPr>
            <a:lvl9pPr marL="3886200" marR="0" lvl="8" indent="-177800" algn="l" rtl="0">
              <a:spcBef>
                <a:spcPts val="320"/>
              </a:spcBef>
              <a:spcAft>
                <a:spcPts val="0"/>
              </a:spcAft>
              <a:buClr>
                <a:schemeClr val="accent1"/>
              </a:buClr>
              <a:buSzPct val="50000"/>
              <a:buFont typeface="Noto Sans Symbols"/>
              <a:buChar char="■"/>
              <a:defRPr sz="1600" b="0" i="0" u="none" strike="noStrike" cap="none">
                <a:solidFill>
                  <a:schemeClr val="dk1"/>
                </a:solidFill>
                <a:latin typeface="Tahoma"/>
                <a:ea typeface="Tahoma"/>
                <a:cs typeface="Tahoma"/>
                <a:sym typeface="Tahoma"/>
              </a:defRPr>
            </a:lvl9pPr>
          </a:lstStyle>
          <a:p>
            <a:endParaRPr/>
          </a:p>
        </p:txBody>
      </p:sp>
      <p:sp>
        <p:nvSpPr>
          <p:cNvPr id="40" name="Shape 40"/>
          <p:cNvSpPr txBox="1">
            <a:spLocks noGrp="1"/>
          </p:cNvSpPr>
          <p:nvPr>
            <p:ph type="sldNum" idx="12"/>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a:t>
            </a:fld>
            <a:endParaRPr lang="en-US" sz="1200" b="1" i="0" u="none">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400" b="0" i="0" u="none" strike="noStrike" cap="none">
                <a:solidFill>
                  <a:schemeClr val="dk2"/>
                </a:solidFill>
                <a:latin typeface="Tahoma"/>
                <a:ea typeface="Tahoma"/>
                <a:cs typeface="Tahoma"/>
                <a:sym typeface="Tahoma"/>
              </a:defRPr>
            </a:lvl1pPr>
            <a:lvl2pPr marL="0" marR="0" lvl="1" indent="0" algn="l"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l"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l"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l"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l" rtl="0">
              <a:spcBef>
                <a:spcPts val="0"/>
              </a:spcBef>
              <a:spcAft>
                <a:spcPts val="0"/>
              </a:spcAft>
              <a:buNone/>
              <a:defRPr sz="4400" b="0" i="0" u="none" strike="noStrike" cap="none">
                <a:solidFill>
                  <a:schemeClr val="dk2"/>
                </a:solidFill>
                <a:latin typeface="Tahoma"/>
                <a:ea typeface="Tahoma"/>
                <a:cs typeface="Tahoma"/>
                <a:sym typeface="Tahoma"/>
              </a:defRPr>
            </a:lvl6pPr>
            <a:lvl7pPr marL="914400" marR="0" lvl="6" indent="0" algn="l" rtl="0">
              <a:spcBef>
                <a:spcPts val="0"/>
              </a:spcBef>
              <a:spcAft>
                <a:spcPts val="0"/>
              </a:spcAft>
              <a:buNone/>
              <a:defRPr sz="4400" b="0" i="0" u="none" strike="noStrike" cap="none">
                <a:solidFill>
                  <a:schemeClr val="dk2"/>
                </a:solidFill>
                <a:latin typeface="Tahoma"/>
                <a:ea typeface="Tahoma"/>
                <a:cs typeface="Tahoma"/>
                <a:sym typeface="Tahoma"/>
              </a:defRPr>
            </a:lvl7pPr>
            <a:lvl8pPr marL="1371600" marR="0" lvl="7" indent="0" algn="l" rtl="0">
              <a:spcBef>
                <a:spcPts val="0"/>
              </a:spcBef>
              <a:spcAft>
                <a:spcPts val="0"/>
              </a:spcAft>
              <a:buNone/>
              <a:defRPr sz="4400" b="0" i="0" u="none" strike="noStrike" cap="none">
                <a:solidFill>
                  <a:schemeClr val="dk2"/>
                </a:solidFill>
                <a:latin typeface="Tahoma"/>
                <a:ea typeface="Tahoma"/>
                <a:cs typeface="Tahoma"/>
                <a:sym typeface="Tahoma"/>
              </a:defRPr>
            </a:lvl8pPr>
            <a:lvl9pPr marL="1828800" marR="0" lvl="8" indent="0" algn="l" rtl="0">
              <a:spcBef>
                <a:spcPts val="0"/>
              </a:spcBef>
              <a:spcAft>
                <a:spcPts val="0"/>
              </a:spcAft>
              <a:buNone/>
              <a:defRPr sz="4400" b="0" i="0" u="none" strike="noStrike" cap="none">
                <a:solidFill>
                  <a:schemeClr val="dk2"/>
                </a:solidFill>
                <a:latin typeface="Tahoma"/>
                <a:ea typeface="Tahoma"/>
                <a:cs typeface="Tahoma"/>
                <a:sym typeface="Tahoma"/>
              </a:defRPr>
            </a:lvl9pPr>
          </a:lstStyle>
          <a:p>
            <a:endParaRPr/>
          </a:p>
        </p:txBody>
      </p:sp>
      <p:sp>
        <p:nvSpPr>
          <p:cNvPr id="43" name="Shape 43"/>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236220" algn="l" rtl="0">
              <a:spcBef>
                <a:spcPts val="560"/>
              </a:spcBef>
              <a:spcAft>
                <a:spcPts val="0"/>
              </a:spcAft>
              <a:buClr>
                <a:schemeClr val="folHlink"/>
              </a:buClr>
              <a:buSzPct val="59999"/>
              <a:buFont typeface="Noto Sans Symbols"/>
              <a:buChar char="■"/>
              <a:defRPr sz="2800" b="0" i="0" u="none" strike="noStrike" cap="none">
                <a:solidFill>
                  <a:schemeClr val="dk1"/>
                </a:solidFill>
                <a:latin typeface="Tahoma"/>
                <a:ea typeface="Tahoma"/>
                <a:cs typeface="Tahoma"/>
                <a:sym typeface="Tahoma"/>
              </a:defRPr>
            </a:lvl1pPr>
            <a:lvl2pPr marL="742950" marR="0" lvl="1" indent="-201930" algn="l" rtl="0">
              <a:spcBef>
                <a:spcPts val="480"/>
              </a:spcBef>
              <a:spcAft>
                <a:spcPts val="0"/>
              </a:spcAft>
              <a:buClr>
                <a:schemeClr val="hlink"/>
              </a:buClr>
              <a:buSzPct val="55000"/>
              <a:buFont typeface="Noto Sans Symbols"/>
              <a:buChar char="■"/>
              <a:defRPr sz="2400" b="0" i="0" u="none" strike="noStrike" cap="none">
                <a:solidFill>
                  <a:schemeClr val="dk1"/>
                </a:solidFill>
                <a:latin typeface="Tahoma"/>
                <a:ea typeface="Tahoma"/>
                <a:cs typeface="Tahoma"/>
                <a:sym typeface="Tahoma"/>
              </a:defRPr>
            </a:lvl2pPr>
            <a:lvl3pPr marL="1143000" marR="0" lvl="2" indent="-165100" algn="l" rtl="0">
              <a:spcBef>
                <a:spcPts val="400"/>
              </a:spcBef>
              <a:spcAft>
                <a:spcPts val="0"/>
              </a:spcAft>
              <a:buClr>
                <a:schemeClr val="folHlink"/>
              </a:buClr>
              <a:buSzPct val="50000"/>
              <a:buFont typeface="Noto Sans Symbols"/>
              <a:buChar char="■"/>
              <a:defRPr sz="2000" b="0" i="0" u="none" strike="noStrike" cap="none">
                <a:solidFill>
                  <a:schemeClr val="dk1"/>
                </a:solidFill>
                <a:latin typeface="Tahoma"/>
                <a:ea typeface="Tahoma"/>
                <a:cs typeface="Tahoma"/>
                <a:sym typeface="Tahoma"/>
              </a:defRPr>
            </a:lvl3pPr>
            <a:lvl4pPr marL="1600200" marR="0" lvl="3" indent="-165735" algn="l" rtl="0">
              <a:spcBef>
                <a:spcPts val="360"/>
              </a:spcBef>
              <a:spcAft>
                <a:spcPts val="0"/>
              </a:spcAft>
              <a:buClr>
                <a:schemeClr val="accent2"/>
              </a:buClr>
              <a:buSzPct val="54999"/>
              <a:buFont typeface="Noto Sans Symbols"/>
              <a:buChar char="■"/>
              <a:defRPr sz="1800" b="0" i="0" u="none" strike="noStrike" cap="none">
                <a:solidFill>
                  <a:schemeClr val="dk1"/>
                </a:solidFill>
                <a:latin typeface="Tahoma"/>
                <a:ea typeface="Tahoma"/>
                <a:cs typeface="Tahoma"/>
                <a:sym typeface="Tahoma"/>
              </a:defRPr>
            </a:lvl4pPr>
            <a:lvl5pPr marL="2057400" marR="0" lvl="4" indent="-171450" algn="l" rtl="0">
              <a:spcBef>
                <a:spcPts val="360"/>
              </a:spcBef>
              <a:spcAft>
                <a:spcPts val="0"/>
              </a:spcAft>
              <a:buClr>
                <a:schemeClr val="accent1"/>
              </a:buClr>
              <a:buSzPct val="50000"/>
              <a:buFont typeface="Noto Sans Symbols"/>
              <a:buChar char="■"/>
              <a:defRPr sz="1800" b="0" i="0" u="none" strike="noStrike" cap="none">
                <a:solidFill>
                  <a:schemeClr val="dk1"/>
                </a:solidFill>
                <a:latin typeface="Tahoma"/>
                <a:ea typeface="Tahoma"/>
                <a:cs typeface="Tahoma"/>
                <a:sym typeface="Tahoma"/>
              </a:defRPr>
            </a:lvl5pPr>
            <a:lvl6pPr marL="2514600" marR="0" lvl="5" indent="-171450" algn="l" rtl="0">
              <a:spcBef>
                <a:spcPts val="360"/>
              </a:spcBef>
              <a:spcAft>
                <a:spcPts val="0"/>
              </a:spcAft>
              <a:buClr>
                <a:schemeClr val="accent1"/>
              </a:buClr>
              <a:buSzPct val="50000"/>
              <a:buFont typeface="Noto Sans Symbols"/>
              <a:buChar char="■"/>
              <a:defRPr sz="1800" b="0" i="0" u="none" strike="noStrike" cap="none">
                <a:solidFill>
                  <a:schemeClr val="dk1"/>
                </a:solidFill>
                <a:latin typeface="Tahoma"/>
                <a:ea typeface="Tahoma"/>
                <a:cs typeface="Tahoma"/>
                <a:sym typeface="Tahoma"/>
              </a:defRPr>
            </a:lvl6pPr>
            <a:lvl7pPr marL="2971800" marR="0" lvl="6" indent="-171450" algn="l" rtl="0">
              <a:spcBef>
                <a:spcPts val="360"/>
              </a:spcBef>
              <a:spcAft>
                <a:spcPts val="0"/>
              </a:spcAft>
              <a:buClr>
                <a:schemeClr val="accent1"/>
              </a:buClr>
              <a:buSzPct val="50000"/>
              <a:buFont typeface="Noto Sans Symbols"/>
              <a:buChar char="■"/>
              <a:defRPr sz="1800" b="0" i="0" u="none" strike="noStrike" cap="none">
                <a:solidFill>
                  <a:schemeClr val="dk1"/>
                </a:solidFill>
                <a:latin typeface="Tahoma"/>
                <a:ea typeface="Tahoma"/>
                <a:cs typeface="Tahoma"/>
                <a:sym typeface="Tahoma"/>
              </a:defRPr>
            </a:lvl7pPr>
            <a:lvl8pPr marL="3429000" marR="0" lvl="7" indent="-171450" algn="l" rtl="0">
              <a:spcBef>
                <a:spcPts val="360"/>
              </a:spcBef>
              <a:spcAft>
                <a:spcPts val="0"/>
              </a:spcAft>
              <a:buClr>
                <a:schemeClr val="accent1"/>
              </a:buClr>
              <a:buSzPct val="50000"/>
              <a:buFont typeface="Noto Sans Symbols"/>
              <a:buChar char="■"/>
              <a:defRPr sz="1800" b="0" i="0" u="none" strike="noStrike" cap="none">
                <a:solidFill>
                  <a:schemeClr val="dk1"/>
                </a:solidFill>
                <a:latin typeface="Tahoma"/>
                <a:ea typeface="Tahoma"/>
                <a:cs typeface="Tahoma"/>
                <a:sym typeface="Tahoma"/>
              </a:defRPr>
            </a:lvl8pPr>
            <a:lvl9pPr marL="3886200" marR="0" lvl="8" indent="-171450" algn="l" rtl="0">
              <a:spcBef>
                <a:spcPts val="360"/>
              </a:spcBef>
              <a:spcAft>
                <a:spcPts val="0"/>
              </a:spcAft>
              <a:buClr>
                <a:schemeClr val="accent1"/>
              </a:buClr>
              <a:buSzPct val="50000"/>
              <a:buFont typeface="Noto Sans Symbols"/>
              <a:buChar char="■"/>
              <a:defRPr sz="1800" b="0" i="0" u="none" strike="noStrike" cap="none">
                <a:solidFill>
                  <a:schemeClr val="dk1"/>
                </a:solidFill>
                <a:latin typeface="Tahoma"/>
                <a:ea typeface="Tahoma"/>
                <a:cs typeface="Tahoma"/>
                <a:sym typeface="Tahoma"/>
              </a:defRPr>
            </a:lvl9pPr>
          </a:lstStyle>
          <a:p>
            <a:endParaRPr/>
          </a:p>
        </p:txBody>
      </p:sp>
      <p:sp>
        <p:nvSpPr>
          <p:cNvPr id="44" name="Shape 44"/>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236220" algn="l" rtl="0">
              <a:spcBef>
                <a:spcPts val="560"/>
              </a:spcBef>
              <a:spcAft>
                <a:spcPts val="0"/>
              </a:spcAft>
              <a:buClr>
                <a:schemeClr val="folHlink"/>
              </a:buClr>
              <a:buSzPct val="59999"/>
              <a:buFont typeface="Noto Sans Symbols"/>
              <a:buChar char="■"/>
              <a:defRPr sz="2800" b="0" i="0" u="none" strike="noStrike" cap="none">
                <a:solidFill>
                  <a:schemeClr val="dk1"/>
                </a:solidFill>
                <a:latin typeface="Tahoma"/>
                <a:ea typeface="Tahoma"/>
                <a:cs typeface="Tahoma"/>
                <a:sym typeface="Tahoma"/>
              </a:defRPr>
            </a:lvl1pPr>
            <a:lvl2pPr marL="742950" marR="0" lvl="1" indent="-201930" algn="l" rtl="0">
              <a:spcBef>
                <a:spcPts val="480"/>
              </a:spcBef>
              <a:spcAft>
                <a:spcPts val="0"/>
              </a:spcAft>
              <a:buClr>
                <a:schemeClr val="hlink"/>
              </a:buClr>
              <a:buSzPct val="55000"/>
              <a:buFont typeface="Noto Sans Symbols"/>
              <a:buChar char="■"/>
              <a:defRPr sz="2400" b="0" i="0" u="none" strike="noStrike" cap="none">
                <a:solidFill>
                  <a:schemeClr val="dk1"/>
                </a:solidFill>
                <a:latin typeface="Tahoma"/>
                <a:ea typeface="Tahoma"/>
                <a:cs typeface="Tahoma"/>
                <a:sym typeface="Tahoma"/>
              </a:defRPr>
            </a:lvl2pPr>
            <a:lvl3pPr marL="1143000" marR="0" lvl="2" indent="-165100" algn="l" rtl="0">
              <a:spcBef>
                <a:spcPts val="400"/>
              </a:spcBef>
              <a:spcAft>
                <a:spcPts val="0"/>
              </a:spcAft>
              <a:buClr>
                <a:schemeClr val="folHlink"/>
              </a:buClr>
              <a:buSzPct val="50000"/>
              <a:buFont typeface="Noto Sans Symbols"/>
              <a:buChar char="■"/>
              <a:defRPr sz="2000" b="0" i="0" u="none" strike="noStrike" cap="none">
                <a:solidFill>
                  <a:schemeClr val="dk1"/>
                </a:solidFill>
                <a:latin typeface="Tahoma"/>
                <a:ea typeface="Tahoma"/>
                <a:cs typeface="Tahoma"/>
                <a:sym typeface="Tahoma"/>
              </a:defRPr>
            </a:lvl3pPr>
            <a:lvl4pPr marL="1600200" marR="0" lvl="3" indent="-165735" algn="l" rtl="0">
              <a:spcBef>
                <a:spcPts val="360"/>
              </a:spcBef>
              <a:spcAft>
                <a:spcPts val="0"/>
              </a:spcAft>
              <a:buClr>
                <a:schemeClr val="accent2"/>
              </a:buClr>
              <a:buSzPct val="54999"/>
              <a:buFont typeface="Noto Sans Symbols"/>
              <a:buChar char="■"/>
              <a:defRPr sz="1800" b="0" i="0" u="none" strike="noStrike" cap="none">
                <a:solidFill>
                  <a:schemeClr val="dk1"/>
                </a:solidFill>
                <a:latin typeface="Tahoma"/>
                <a:ea typeface="Tahoma"/>
                <a:cs typeface="Tahoma"/>
                <a:sym typeface="Tahoma"/>
              </a:defRPr>
            </a:lvl4pPr>
            <a:lvl5pPr marL="2057400" marR="0" lvl="4" indent="-171450" algn="l" rtl="0">
              <a:spcBef>
                <a:spcPts val="360"/>
              </a:spcBef>
              <a:spcAft>
                <a:spcPts val="0"/>
              </a:spcAft>
              <a:buClr>
                <a:schemeClr val="accent1"/>
              </a:buClr>
              <a:buSzPct val="50000"/>
              <a:buFont typeface="Noto Sans Symbols"/>
              <a:buChar char="■"/>
              <a:defRPr sz="1800" b="0" i="0" u="none" strike="noStrike" cap="none">
                <a:solidFill>
                  <a:schemeClr val="dk1"/>
                </a:solidFill>
                <a:latin typeface="Tahoma"/>
                <a:ea typeface="Tahoma"/>
                <a:cs typeface="Tahoma"/>
                <a:sym typeface="Tahoma"/>
              </a:defRPr>
            </a:lvl5pPr>
            <a:lvl6pPr marL="2514600" marR="0" lvl="5" indent="-171450" algn="l" rtl="0">
              <a:spcBef>
                <a:spcPts val="360"/>
              </a:spcBef>
              <a:spcAft>
                <a:spcPts val="0"/>
              </a:spcAft>
              <a:buClr>
                <a:schemeClr val="accent1"/>
              </a:buClr>
              <a:buSzPct val="50000"/>
              <a:buFont typeface="Noto Sans Symbols"/>
              <a:buChar char="■"/>
              <a:defRPr sz="1800" b="0" i="0" u="none" strike="noStrike" cap="none">
                <a:solidFill>
                  <a:schemeClr val="dk1"/>
                </a:solidFill>
                <a:latin typeface="Tahoma"/>
                <a:ea typeface="Tahoma"/>
                <a:cs typeface="Tahoma"/>
                <a:sym typeface="Tahoma"/>
              </a:defRPr>
            </a:lvl6pPr>
            <a:lvl7pPr marL="2971800" marR="0" lvl="6" indent="-171450" algn="l" rtl="0">
              <a:spcBef>
                <a:spcPts val="360"/>
              </a:spcBef>
              <a:spcAft>
                <a:spcPts val="0"/>
              </a:spcAft>
              <a:buClr>
                <a:schemeClr val="accent1"/>
              </a:buClr>
              <a:buSzPct val="50000"/>
              <a:buFont typeface="Noto Sans Symbols"/>
              <a:buChar char="■"/>
              <a:defRPr sz="1800" b="0" i="0" u="none" strike="noStrike" cap="none">
                <a:solidFill>
                  <a:schemeClr val="dk1"/>
                </a:solidFill>
                <a:latin typeface="Tahoma"/>
                <a:ea typeface="Tahoma"/>
                <a:cs typeface="Tahoma"/>
                <a:sym typeface="Tahoma"/>
              </a:defRPr>
            </a:lvl7pPr>
            <a:lvl8pPr marL="3429000" marR="0" lvl="7" indent="-171450" algn="l" rtl="0">
              <a:spcBef>
                <a:spcPts val="360"/>
              </a:spcBef>
              <a:spcAft>
                <a:spcPts val="0"/>
              </a:spcAft>
              <a:buClr>
                <a:schemeClr val="accent1"/>
              </a:buClr>
              <a:buSzPct val="50000"/>
              <a:buFont typeface="Noto Sans Symbols"/>
              <a:buChar char="■"/>
              <a:defRPr sz="1800" b="0" i="0" u="none" strike="noStrike" cap="none">
                <a:solidFill>
                  <a:schemeClr val="dk1"/>
                </a:solidFill>
                <a:latin typeface="Tahoma"/>
                <a:ea typeface="Tahoma"/>
                <a:cs typeface="Tahoma"/>
                <a:sym typeface="Tahoma"/>
              </a:defRPr>
            </a:lvl8pPr>
            <a:lvl9pPr marL="3886200" marR="0" lvl="8" indent="-171450" algn="l" rtl="0">
              <a:spcBef>
                <a:spcPts val="360"/>
              </a:spcBef>
              <a:spcAft>
                <a:spcPts val="0"/>
              </a:spcAft>
              <a:buClr>
                <a:schemeClr val="accent1"/>
              </a:buClr>
              <a:buSzPct val="50000"/>
              <a:buFont typeface="Noto Sans Symbols"/>
              <a:buChar char="■"/>
              <a:defRPr sz="1800" b="0" i="0" u="none" strike="noStrike" cap="none">
                <a:solidFill>
                  <a:schemeClr val="dk1"/>
                </a:solidFill>
                <a:latin typeface="Tahoma"/>
                <a:ea typeface="Tahoma"/>
                <a:cs typeface="Tahoma"/>
                <a:sym typeface="Tahoma"/>
              </a:defRPr>
            </a:lvl9pPr>
          </a:lstStyle>
          <a:p>
            <a:endParaRPr/>
          </a:p>
        </p:txBody>
      </p:sp>
      <p:sp>
        <p:nvSpPr>
          <p:cNvPr id="45" name="Shape 45"/>
          <p:cNvSpPr txBox="1">
            <a:spLocks noGrp="1"/>
          </p:cNvSpPr>
          <p:nvPr>
            <p:ph type="sldNum" idx="12"/>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a:t>
            </a:fld>
            <a:endParaRPr lang="en-US" sz="1200" b="1" i="0" u="none">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Tahoma"/>
                <a:ea typeface="Tahoma"/>
                <a:cs typeface="Tahoma"/>
                <a:sym typeface="Tahoma"/>
              </a:defRPr>
            </a:lvl1pPr>
            <a:lvl2pPr marL="0" marR="0" lvl="1" indent="0" algn="l"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l"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l"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l"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l" rtl="0">
              <a:spcBef>
                <a:spcPts val="0"/>
              </a:spcBef>
              <a:spcAft>
                <a:spcPts val="0"/>
              </a:spcAft>
              <a:buNone/>
              <a:defRPr sz="4400" b="0" i="0" u="none" strike="noStrike" cap="none">
                <a:solidFill>
                  <a:schemeClr val="dk2"/>
                </a:solidFill>
                <a:latin typeface="Tahoma"/>
                <a:ea typeface="Tahoma"/>
                <a:cs typeface="Tahoma"/>
                <a:sym typeface="Tahoma"/>
              </a:defRPr>
            </a:lvl6pPr>
            <a:lvl7pPr marL="914400" marR="0" lvl="6" indent="0" algn="l" rtl="0">
              <a:spcBef>
                <a:spcPts val="0"/>
              </a:spcBef>
              <a:spcAft>
                <a:spcPts val="0"/>
              </a:spcAft>
              <a:buNone/>
              <a:defRPr sz="4400" b="0" i="0" u="none" strike="noStrike" cap="none">
                <a:solidFill>
                  <a:schemeClr val="dk2"/>
                </a:solidFill>
                <a:latin typeface="Tahoma"/>
                <a:ea typeface="Tahoma"/>
                <a:cs typeface="Tahoma"/>
                <a:sym typeface="Tahoma"/>
              </a:defRPr>
            </a:lvl7pPr>
            <a:lvl8pPr marL="1371600" marR="0" lvl="7" indent="0" algn="l" rtl="0">
              <a:spcBef>
                <a:spcPts val="0"/>
              </a:spcBef>
              <a:spcAft>
                <a:spcPts val="0"/>
              </a:spcAft>
              <a:buNone/>
              <a:defRPr sz="4400" b="0" i="0" u="none" strike="noStrike" cap="none">
                <a:solidFill>
                  <a:schemeClr val="dk2"/>
                </a:solidFill>
                <a:latin typeface="Tahoma"/>
                <a:ea typeface="Tahoma"/>
                <a:cs typeface="Tahoma"/>
                <a:sym typeface="Tahoma"/>
              </a:defRPr>
            </a:lvl8pPr>
            <a:lvl9pPr marL="1828800" marR="0" lvl="8" indent="0" algn="l" rtl="0">
              <a:spcBef>
                <a:spcPts val="0"/>
              </a:spcBef>
              <a:spcAft>
                <a:spcPts val="0"/>
              </a:spcAft>
              <a:buNone/>
              <a:defRPr sz="4400" b="0" i="0" u="none" strike="noStrike" cap="none">
                <a:solidFill>
                  <a:schemeClr val="dk2"/>
                </a:solidFill>
                <a:latin typeface="Tahoma"/>
                <a:ea typeface="Tahoma"/>
                <a:cs typeface="Tahoma"/>
                <a:sym typeface="Tahoma"/>
              </a:defRPr>
            </a:lvl9pPr>
          </a:lstStyle>
          <a:p>
            <a:endParaRPr/>
          </a:p>
        </p:txBody>
      </p:sp>
      <p:sp>
        <p:nvSpPr>
          <p:cNvPr id="48" name="Shape 4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folHlink"/>
              </a:buClr>
              <a:buFont typeface="Noto Sans Symbols"/>
              <a:buNone/>
              <a:defRPr sz="2000" b="0" i="0" u="none" strike="noStrike" cap="none">
                <a:solidFill>
                  <a:schemeClr val="dk1"/>
                </a:solidFill>
                <a:latin typeface="Tahoma"/>
                <a:ea typeface="Tahoma"/>
                <a:cs typeface="Tahoma"/>
                <a:sym typeface="Tahoma"/>
              </a:defRPr>
            </a:lvl1pPr>
            <a:lvl2pPr marL="457200" marR="0" lvl="1" indent="0" algn="l" rtl="0">
              <a:spcBef>
                <a:spcPts val="360"/>
              </a:spcBef>
              <a:spcAft>
                <a:spcPts val="0"/>
              </a:spcAft>
              <a:buClr>
                <a:schemeClr val="hlink"/>
              </a:buClr>
              <a:buFont typeface="Noto Sans Symbols"/>
              <a:buNone/>
              <a:defRPr sz="1800" b="0" i="0" u="none" strike="noStrike" cap="none">
                <a:solidFill>
                  <a:schemeClr val="dk1"/>
                </a:solidFill>
                <a:latin typeface="Tahoma"/>
                <a:ea typeface="Tahoma"/>
                <a:cs typeface="Tahoma"/>
                <a:sym typeface="Tahoma"/>
              </a:defRPr>
            </a:lvl2pPr>
            <a:lvl3pPr marL="914400" marR="0" lvl="2" indent="0" algn="l" rtl="0">
              <a:spcBef>
                <a:spcPts val="320"/>
              </a:spcBef>
              <a:spcAft>
                <a:spcPts val="0"/>
              </a:spcAft>
              <a:buClr>
                <a:schemeClr val="folHlink"/>
              </a:buClr>
              <a:buFont typeface="Noto Sans Symbols"/>
              <a:buNone/>
              <a:defRPr sz="1600" b="0" i="0" u="none" strike="noStrike" cap="none">
                <a:solidFill>
                  <a:schemeClr val="dk1"/>
                </a:solidFill>
                <a:latin typeface="Tahoma"/>
                <a:ea typeface="Tahoma"/>
                <a:cs typeface="Tahoma"/>
                <a:sym typeface="Tahoma"/>
              </a:defRPr>
            </a:lvl3pPr>
            <a:lvl4pPr marL="1371600" marR="0" lvl="3" indent="0" algn="l" rtl="0">
              <a:spcBef>
                <a:spcPts val="280"/>
              </a:spcBef>
              <a:spcAft>
                <a:spcPts val="0"/>
              </a:spcAft>
              <a:buClr>
                <a:schemeClr val="accent2"/>
              </a:buClr>
              <a:buFont typeface="Noto Sans Symbols"/>
              <a:buNone/>
              <a:defRPr sz="1400" b="0" i="0" u="none" strike="noStrike" cap="none">
                <a:solidFill>
                  <a:schemeClr val="dk1"/>
                </a:solidFill>
                <a:latin typeface="Tahoma"/>
                <a:ea typeface="Tahoma"/>
                <a:cs typeface="Tahoma"/>
                <a:sym typeface="Tahoma"/>
              </a:defRPr>
            </a:lvl4pPr>
            <a:lvl5pPr marL="1828800" marR="0" lvl="4" indent="0" algn="l" rtl="0">
              <a:spcBef>
                <a:spcPts val="280"/>
              </a:spcBef>
              <a:spcAft>
                <a:spcPts val="0"/>
              </a:spcAft>
              <a:buClr>
                <a:schemeClr val="accent1"/>
              </a:buClr>
              <a:buFont typeface="Noto Sans Symbols"/>
              <a:buNone/>
              <a:defRPr sz="1400" b="0" i="0" u="none" strike="noStrike" cap="none">
                <a:solidFill>
                  <a:schemeClr val="dk1"/>
                </a:solidFill>
                <a:latin typeface="Tahoma"/>
                <a:ea typeface="Tahoma"/>
                <a:cs typeface="Tahoma"/>
                <a:sym typeface="Tahoma"/>
              </a:defRPr>
            </a:lvl5pPr>
            <a:lvl6pPr marL="2286000" marR="0" lvl="5" indent="0" algn="l" rtl="0">
              <a:spcBef>
                <a:spcPts val="280"/>
              </a:spcBef>
              <a:spcAft>
                <a:spcPts val="0"/>
              </a:spcAft>
              <a:buClr>
                <a:schemeClr val="accent1"/>
              </a:buClr>
              <a:buFont typeface="Noto Sans Symbols"/>
              <a:buNone/>
              <a:defRPr sz="1400" b="0" i="0" u="none" strike="noStrike" cap="none">
                <a:solidFill>
                  <a:schemeClr val="dk1"/>
                </a:solidFill>
                <a:latin typeface="Tahoma"/>
                <a:ea typeface="Tahoma"/>
                <a:cs typeface="Tahoma"/>
                <a:sym typeface="Tahoma"/>
              </a:defRPr>
            </a:lvl6pPr>
            <a:lvl7pPr marL="2743200" marR="0" lvl="6" indent="0" algn="l" rtl="0">
              <a:spcBef>
                <a:spcPts val="280"/>
              </a:spcBef>
              <a:spcAft>
                <a:spcPts val="0"/>
              </a:spcAft>
              <a:buClr>
                <a:schemeClr val="accent1"/>
              </a:buClr>
              <a:buFont typeface="Noto Sans Symbols"/>
              <a:buNone/>
              <a:defRPr sz="1400" b="0" i="0" u="none" strike="noStrike" cap="none">
                <a:solidFill>
                  <a:schemeClr val="dk1"/>
                </a:solidFill>
                <a:latin typeface="Tahoma"/>
                <a:ea typeface="Tahoma"/>
                <a:cs typeface="Tahoma"/>
                <a:sym typeface="Tahoma"/>
              </a:defRPr>
            </a:lvl7pPr>
            <a:lvl8pPr marL="3200400" marR="0" lvl="7" indent="0" algn="l" rtl="0">
              <a:spcBef>
                <a:spcPts val="280"/>
              </a:spcBef>
              <a:spcAft>
                <a:spcPts val="0"/>
              </a:spcAft>
              <a:buClr>
                <a:schemeClr val="accent1"/>
              </a:buClr>
              <a:buFont typeface="Noto Sans Symbols"/>
              <a:buNone/>
              <a:defRPr sz="1400" b="0" i="0" u="none" strike="noStrike" cap="none">
                <a:solidFill>
                  <a:schemeClr val="dk1"/>
                </a:solidFill>
                <a:latin typeface="Tahoma"/>
                <a:ea typeface="Tahoma"/>
                <a:cs typeface="Tahoma"/>
                <a:sym typeface="Tahoma"/>
              </a:defRPr>
            </a:lvl8pPr>
            <a:lvl9pPr marL="3657600" marR="0" lvl="8" indent="0" algn="l" rtl="0">
              <a:spcBef>
                <a:spcPts val="280"/>
              </a:spcBef>
              <a:spcAft>
                <a:spcPts val="0"/>
              </a:spcAft>
              <a:buClr>
                <a:schemeClr val="accent1"/>
              </a:buClr>
              <a:buFont typeface="Noto Sans Symbols"/>
              <a:buNone/>
              <a:defRPr sz="1400" b="0" i="0" u="none" strike="noStrike" cap="none">
                <a:solidFill>
                  <a:schemeClr val="dk1"/>
                </a:solidFill>
                <a:latin typeface="Tahoma"/>
                <a:ea typeface="Tahoma"/>
                <a:cs typeface="Tahoma"/>
                <a:sym typeface="Tahoma"/>
              </a:defRPr>
            </a:lvl9pPr>
          </a:lstStyle>
          <a:p>
            <a:endParaRPr/>
          </a:p>
        </p:txBody>
      </p:sp>
      <p:sp>
        <p:nvSpPr>
          <p:cNvPr id="49" name="Shape 49"/>
          <p:cNvSpPr txBox="1">
            <a:spLocks noGrp="1"/>
          </p:cNvSpPr>
          <p:nvPr>
            <p:ph type="sldNum" idx="12"/>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a:t>
            </a:fld>
            <a:endParaRPr lang="en-US" sz="1200" b="1" i="0" u="none">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6"/>
        <p:cNvGrpSpPr/>
        <p:nvPr/>
      </p:nvGrpSpPr>
      <p:grpSpPr>
        <a:xfrm>
          <a:off x="0" y="0"/>
          <a:ext cx="0" cy="0"/>
          <a:chOff x="0" y="0"/>
          <a:chExt cx="0" cy="0"/>
        </a:xfrm>
      </p:grpSpPr>
      <p:sp>
        <p:nvSpPr>
          <p:cNvPr id="57" name="Shape 57"/>
          <p:cNvSpPr txBox="1">
            <a:spLocks noGrp="1"/>
          </p:cNvSpPr>
          <p:nvPr>
            <p:ph type="sldNum" idx="12"/>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a:t>
            </a:fld>
            <a:endParaRPr lang="en-US" sz="1200" b="1" i="0" u="none">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sldNum" idx="12"/>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strike="noStrike" cap="none">
                <a:solidFill>
                  <a:schemeClr val="dk1"/>
                </a:solidFill>
                <a:latin typeface="Arial"/>
                <a:ea typeface="Arial"/>
                <a:cs typeface="Arial"/>
                <a:sym typeface="Arial"/>
              </a:rPr>
              <a:t>1.</a:t>
            </a:r>
            <a:fld id="{00000000-1234-1234-1234-123412341234}" type="slidenum">
              <a:rPr lang="en-US" sz="1200" b="1" i="0" u="none" strike="noStrike" cap="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a:t>
            </a:fld>
            <a:endParaRPr lang="en-US" sz="1200" b="1"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
        <p:nvSpPr>
          <p:cNvPr id="55" name="Shape 55"/>
          <p:cNvSpPr txBox="1">
            <a:spLocks noGrp="1"/>
          </p:cNvSpPr>
          <p:nvPr>
            <p:ph type="sldNum" idx="12"/>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a:t>
            </a:fld>
            <a:endParaRPr lang="en-US" sz="1200" b="1"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pic>
        <p:nvPicPr>
          <p:cNvPr id="84" name="Shape 84" descr="brandinglogo"/>
          <p:cNvPicPr preferRelativeResize="0"/>
          <p:nvPr/>
        </p:nvPicPr>
        <p:blipFill rotWithShape="1">
          <a:blip r:embed="rId3">
            <a:alphaModFix/>
          </a:blip>
          <a:srcRect/>
          <a:stretch/>
        </p:blipFill>
        <p:spPr>
          <a:xfrm>
            <a:off x="0" y="0"/>
            <a:ext cx="9144000" cy="533399"/>
          </a:xfrm>
          <a:prstGeom prst="rect">
            <a:avLst/>
          </a:prstGeom>
          <a:noFill/>
          <a:ln>
            <a:noFill/>
          </a:ln>
        </p:spPr>
      </p:pic>
      <p:sp>
        <p:nvSpPr>
          <p:cNvPr id="85" name="Shape 85"/>
          <p:cNvSpPr txBox="1"/>
          <p:nvPr/>
        </p:nvSpPr>
        <p:spPr>
          <a:xfrm>
            <a:off x="187325" y="1524000"/>
            <a:ext cx="4156075" cy="82391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00"/>
              </a:buClr>
              <a:buSzPct val="25000"/>
              <a:buFont typeface="Times New Roman"/>
              <a:buNone/>
            </a:pPr>
            <a:r>
              <a:rPr lang="en-US" sz="4800" b="1" i="1" u="none" strike="noStrike" cap="none">
                <a:solidFill>
                  <a:srgbClr val="FF0000"/>
                </a:solidFill>
                <a:latin typeface="Times New Roman"/>
                <a:ea typeface="Times New Roman"/>
                <a:cs typeface="Times New Roman"/>
                <a:sym typeface="Times New Roman"/>
              </a:rPr>
              <a:t>Chapter 1</a:t>
            </a:r>
          </a:p>
        </p:txBody>
      </p:sp>
      <p:sp>
        <p:nvSpPr>
          <p:cNvPr id="86" name="Shape 86"/>
          <p:cNvSpPr txBox="1"/>
          <p:nvPr/>
        </p:nvSpPr>
        <p:spPr>
          <a:xfrm>
            <a:off x="152400" y="3048000"/>
            <a:ext cx="4156075" cy="8302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4800" b="1" i="1" u="none" strike="noStrike" cap="none">
                <a:solidFill>
                  <a:schemeClr val="dk1"/>
                </a:solidFill>
                <a:latin typeface="Times New Roman"/>
                <a:ea typeface="Times New Roman"/>
                <a:cs typeface="Times New Roman"/>
                <a:sym typeface="Times New Roman"/>
              </a:rPr>
              <a:t>Introduction</a:t>
            </a:r>
          </a:p>
        </p:txBody>
      </p:sp>
      <p:pic>
        <p:nvPicPr>
          <p:cNvPr id="87" name="Shape 87"/>
          <p:cNvPicPr preferRelativeResize="0"/>
          <p:nvPr/>
        </p:nvPicPr>
        <p:blipFill rotWithShape="1">
          <a:blip r:embed="rId4">
            <a:alphaModFix/>
          </a:blip>
          <a:srcRect/>
          <a:stretch/>
        </p:blipFill>
        <p:spPr>
          <a:xfrm>
            <a:off x="4419600" y="762000"/>
            <a:ext cx="4470399" cy="5765799"/>
          </a:xfrm>
          <a:prstGeom prst="rect">
            <a:avLst/>
          </a:prstGeom>
          <a:noFill/>
          <a:ln>
            <a:noFill/>
          </a:ln>
        </p:spPr>
      </p:pic>
      <p:sp>
        <p:nvSpPr>
          <p:cNvPr id="88" name="Shape 88"/>
          <p:cNvSpPr txBox="1"/>
          <p:nvPr/>
        </p:nvSpPr>
        <p:spPr>
          <a:xfrm>
            <a:off x="0" y="6604000"/>
            <a:ext cx="9144000" cy="254000"/>
          </a:xfrm>
          <a:prstGeom prst="rect">
            <a:avLst/>
          </a:prstGeom>
          <a:noFill/>
          <a:ln>
            <a:noFill/>
          </a:ln>
        </p:spPr>
        <p:txBody>
          <a:bodyPr lIns="102825" tIns="51400" rIns="102825" bIns="514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Shape 169"/>
          <p:cNvSpPr txBox="1"/>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10</a:t>
            </a:fld>
            <a:endParaRPr lang="en-US" sz="1200" b="1" i="0" u="none">
              <a:solidFill>
                <a:schemeClr val="dk1"/>
              </a:solidFill>
              <a:latin typeface="Arial"/>
              <a:ea typeface="Arial"/>
              <a:cs typeface="Arial"/>
              <a:sym typeface="Arial"/>
            </a:endParaRPr>
          </a:p>
        </p:txBody>
      </p:sp>
      <p:sp>
        <p:nvSpPr>
          <p:cNvPr id="170" name="Shape 170"/>
          <p:cNvSpPr txBox="1"/>
          <p:nvPr/>
        </p:nvSpPr>
        <p:spPr>
          <a:xfrm>
            <a:off x="366712" y="107950"/>
            <a:ext cx="438150" cy="474661"/>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171" name="Shape 171"/>
          <p:cNvSpPr txBox="1"/>
          <p:nvPr/>
        </p:nvSpPr>
        <p:spPr>
          <a:xfrm>
            <a:off x="749300" y="107950"/>
            <a:ext cx="328611" cy="474661"/>
          </a:xfrm>
          <a:prstGeom prst="rect">
            <a:avLst/>
          </a:prstGeom>
          <a:gradFill>
            <a:gsLst>
              <a:gs pos="0">
                <a:schemeClr val="accen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172" name="Shape 172"/>
          <p:cNvSpPr txBox="1"/>
          <p:nvPr/>
        </p:nvSpPr>
        <p:spPr>
          <a:xfrm>
            <a:off x="490537" y="530225"/>
            <a:ext cx="422275" cy="474661"/>
          </a:xfrm>
          <a:prstGeom prst="rect">
            <a:avLst/>
          </a:prstGeom>
          <a:solidFill>
            <a:schemeClr val="folHlink"/>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173" name="Shape 173"/>
          <p:cNvSpPr txBox="1"/>
          <p:nvPr/>
        </p:nvSpPr>
        <p:spPr>
          <a:xfrm>
            <a:off x="860425" y="530225"/>
            <a:ext cx="368299" cy="474661"/>
          </a:xfrm>
          <a:prstGeom prst="rect">
            <a:avLst/>
          </a:prstGeom>
          <a:gradFill>
            <a:gsLst>
              <a:gs pos="0">
                <a:schemeClr val="folHlink"/>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174" name="Shape 174"/>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175" name="Shape 175"/>
          <p:cNvSpPr txBox="1"/>
          <p:nvPr/>
        </p:nvSpPr>
        <p:spPr>
          <a:xfrm>
            <a:off x="711200" y="0"/>
            <a:ext cx="31750" cy="1052511"/>
          </a:xfrm>
          <a:prstGeom prst="rect">
            <a:avLst/>
          </a:prstGeom>
          <a:solidFill>
            <a:schemeClr val="l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176" name="Shape 176"/>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177" name="Shape 177"/>
          <p:cNvSpPr txBox="1"/>
          <p:nvPr/>
        </p:nvSpPr>
        <p:spPr>
          <a:xfrm>
            <a:off x="1143000" y="0"/>
            <a:ext cx="5133975" cy="646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hlink"/>
              </a:buClr>
              <a:buSzPct val="25000"/>
              <a:buFont typeface="Times New Roman"/>
              <a:buNone/>
            </a:pPr>
            <a:r>
              <a:rPr lang="en-US" sz="3600" b="1" i="1" u="none">
                <a:solidFill>
                  <a:schemeClr val="hlink"/>
                </a:solidFill>
                <a:latin typeface="Times New Roman"/>
                <a:ea typeface="Times New Roman"/>
                <a:cs typeface="Times New Roman"/>
                <a:sym typeface="Times New Roman"/>
              </a:rPr>
              <a:t>1.1.2 Data Representation</a:t>
            </a:r>
          </a:p>
        </p:txBody>
      </p:sp>
      <p:sp>
        <p:nvSpPr>
          <p:cNvPr id="178" name="Shape 178"/>
          <p:cNvSpPr txBox="1"/>
          <p:nvPr/>
        </p:nvSpPr>
        <p:spPr>
          <a:xfrm>
            <a:off x="381000" y="1293812"/>
            <a:ext cx="8763000" cy="5564188"/>
          </a:xfrm>
          <a:prstGeom prst="rect">
            <a:avLst/>
          </a:prstGeom>
          <a:solidFill>
            <a:schemeClr val="lt1"/>
          </a:solidFill>
          <a:ln>
            <a:noFill/>
          </a:ln>
        </p:spPr>
        <p:txBody>
          <a:bodyPr lIns="91425" tIns="45700" rIns="91425" bIns="45700" anchor="t" anchorCtr="0">
            <a:noAutofit/>
          </a:bodyPr>
          <a:lstStyle/>
          <a:p>
            <a:pPr marL="0" marR="0" lvl="0" indent="0" algn="just" rtl="0">
              <a:lnSpc>
                <a:spcPct val="100000"/>
              </a:lnSpc>
              <a:spcBef>
                <a:spcPts val="1200"/>
              </a:spcBef>
              <a:spcAft>
                <a:spcPts val="0"/>
              </a:spcAft>
              <a:buClr>
                <a:schemeClr val="dk1"/>
              </a:buClr>
              <a:buSzPct val="25000"/>
              <a:buFont typeface="Times New Roman"/>
              <a:buNone/>
            </a:pPr>
            <a:r>
              <a:rPr lang="en-US" sz="2800" b="1" u="none" dirty="0">
                <a:solidFill>
                  <a:schemeClr val="dk1"/>
                </a:solidFill>
                <a:latin typeface="Times New Roman"/>
                <a:ea typeface="Times New Roman"/>
                <a:cs typeface="Times New Roman"/>
                <a:sym typeface="Times New Roman"/>
              </a:rPr>
              <a:t>Information today comes in different forms such </a:t>
            </a:r>
            <a:r>
              <a:rPr lang="en-US" sz="2800" b="1" u="none" dirty="0" smtClean="0">
                <a:solidFill>
                  <a:schemeClr val="dk1"/>
                </a:solidFill>
                <a:latin typeface="Times New Roman"/>
                <a:ea typeface="Times New Roman"/>
                <a:cs typeface="Times New Roman"/>
                <a:sym typeface="Times New Roman"/>
              </a:rPr>
              <a:t>as:</a:t>
            </a:r>
          </a:p>
          <a:p>
            <a:pPr marL="514350" indent="-514350">
              <a:spcBef>
                <a:spcPts val="1200"/>
              </a:spcBef>
              <a:buFont typeface="Wingdings" pitchFamily="2" charset="2"/>
              <a:buChar char="Ø"/>
            </a:pPr>
            <a:r>
              <a:rPr lang="en-US" sz="3200" b="1" dirty="0" smtClean="0">
                <a:solidFill>
                  <a:schemeClr val="dk1"/>
                </a:solidFill>
                <a:latin typeface="Times New Roman"/>
                <a:ea typeface="Times New Roman"/>
                <a:cs typeface="Times New Roman"/>
                <a:sym typeface="Times New Roman"/>
              </a:rPr>
              <a:t>Text: </a:t>
            </a:r>
            <a:r>
              <a:rPr lang="en-US" sz="2400" dirty="0" smtClean="0"/>
              <a:t>represented as sets of bits (0s or 1s) (</a:t>
            </a:r>
            <a:r>
              <a:rPr lang="en-US" sz="2400" dirty="0" smtClean="0">
                <a:solidFill>
                  <a:srgbClr val="002060"/>
                </a:solidFill>
              </a:rPr>
              <a:t>Unicode</a:t>
            </a:r>
            <a:r>
              <a:rPr lang="en-US" sz="2400" dirty="0" smtClean="0"/>
              <a:t>).</a:t>
            </a:r>
            <a:endParaRPr lang="en-US" sz="2400" b="1" i="1" u="none" dirty="0" smtClean="0">
              <a:solidFill>
                <a:schemeClr val="dk1"/>
              </a:solidFill>
              <a:latin typeface="Times New Roman"/>
              <a:ea typeface="Times New Roman"/>
              <a:cs typeface="Times New Roman"/>
              <a:sym typeface="Times New Roman"/>
            </a:endParaRPr>
          </a:p>
          <a:p>
            <a:pPr marL="514350" indent="-514350">
              <a:spcBef>
                <a:spcPts val="1200"/>
              </a:spcBef>
              <a:buFont typeface="Wingdings" pitchFamily="2" charset="2"/>
              <a:buChar char="Ø"/>
            </a:pPr>
            <a:r>
              <a:rPr lang="en-US" sz="2800" b="1" i="1" u="none" dirty="0" smtClean="0">
                <a:solidFill>
                  <a:schemeClr val="dk1"/>
                </a:solidFill>
                <a:latin typeface="Times New Roman"/>
                <a:ea typeface="Times New Roman"/>
                <a:cs typeface="Times New Roman"/>
                <a:sym typeface="Times New Roman"/>
              </a:rPr>
              <a:t>Numbers:</a:t>
            </a:r>
            <a:r>
              <a:rPr lang="en-US" sz="2800" dirty="0" smtClean="0"/>
              <a:t> </a:t>
            </a:r>
            <a:r>
              <a:rPr lang="en-US" sz="2400" dirty="0" smtClean="0"/>
              <a:t>also represented by sets of bits . (The number is directly converted to a </a:t>
            </a:r>
            <a:r>
              <a:rPr lang="en-US" sz="2400" dirty="0" smtClean="0">
                <a:solidFill>
                  <a:srgbClr val="002060"/>
                </a:solidFill>
              </a:rPr>
              <a:t>binary</a:t>
            </a:r>
            <a:r>
              <a:rPr lang="en-US" sz="2400" dirty="0" smtClean="0"/>
              <a:t> number).</a:t>
            </a:r>
          </a:p>
          <a:p>
            <a:pPr marL="514350" indent="-514350">
              <a:spcBef>
                <a:spcPts val="1200"/>
              </a:spcBef>
              <a:buFont typeface="Wingdings" pitchFamily="2" charset="2"/>
              <a:buChar char="Ø"/>
            </a:pPr>
            <a:r>
              <a:rPr lang="en-US" sz="2800" b="1" i="1" u="none" dirty="0" smtClean="0">
                <a:solidFill>
                  <a:schemeClr val="dk1"/>
                </a:solidFill>
                <a:latin typeface="Times New Roman"/>
                <a:ea typeface="Times New Roman"/>
                <a:cs typeface="Times New Roman"/>
                <a:sym typeface="Times New Roman"/>
              </a:rPr>
              <a:t>Images: </a:t>
            </a:r>
            <a:r>
              <a:rPr lang="en-US" sz="2400" dirty="0" smtClean="0"/>
              <a:t>also represented by sets of bits. In its simplest form, an image is composed of a matrix of pixels, where each pixel is a small dot. Each pixel is assigned a bit pattern. The size and the value of the pattern depend on the image (black/white or Gray scale) colored images are represented by </a:t>
            </a:r>
            <a:r>
              <a:rPr lang="en-US" sz="2400" dirty="0" smtClean="0">
                <a:solidFill>
                  <a:srgbClr val="002060"/>
                </a:solidFill>
              </a:rPr>
              <a:t>RGB or YCM</a:t>
            </a:r>
            <a:r>
              <a:rPr lang="en-US" sz="2400" b="1" dirty="0" smtClean="0"/>
              <a:t> (</a:t>
            </a:r>
            <a:r>
              <a:rPr lang="en-US" sz="2400" i="1" dirty="0" smtClean="0"/>
              <a:t>The intensity of each color is measured, and a bit pattern is assigned to it).</a:t>
            </a:r>
          </a:p>
          <a:p>
            <a:pPr marL="514350" indent="-514350">
              <a:spcBef>
                <a:spcPts val="1200"/>
              </a:spcBef>
              <a:buFont typeface="Wingdings" pitchFamily="2" charset="2"/>
              <a:buChar char="Ø"/>
            </a:pPr>
            <a:r>
              <a:rPr lang="en-US" sz="2800" b="1" i="1" u="none" dirty="0" smtClean="0">
                <a:solidFill>
                  <a:schemeClr val="dk1"/>
                </a:solidFill>
                <a:latin typeface="Times New Roman"/>
                <a:ea typeface="Times New Roman"/>
                <a:cs typeface="Times New Roman"/>
                <a:sym typeface="Times New Roman"/>
              </a:rPr>
              <a:t>Audio &amp;Video</a:t>
            </a:r>
            <a:r>
              <a:rPr lang="en-US" sz="2800" b="1" i="1" dirty="0" smtClean="0">
                <a:solidFill>
                  <a:schemeClr val="dk1"/>
                </a:solidFill>
                <a:latin typeface="Times New Roman"/>
                <a:ea typeface="Times New Roman"/>
                <a:cs typeface="Times New Roman"/>
                <a:sym typeface="Times New Roman"/>
              </a:rPr>
              <a:t>: </a:t>
            </a:r>
            <a:r>
              <a:rPr lang="en-US" sz="2400" dirty="0" smtClean="0">
                <a:sym typeface="Times New Roman"/>
              </a:rPr>
              <a:t>represented by sampling rate </a:t>
            </a:r>
            <a:r>
              <a:rPr lang="en-US" sz="1800" dirty="0" smtClean="0">
                <a:sym typeface="Times New Roman"/>
              </a:rPr>
              <a:t>(Chapter 26). </a:t>
            </a:r>
            <a:endParaRPr lang="en-US" sz="2800" b="1" i="1" u="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8">
                                            <p:txEl>
                                              <p:pRg st="1" end="1"/>
                                            </p:txEl>
                                          </p:spTgt>
                                        </p:tgtEl>
                                        <p:attrNameLst>
                                          <p:attrName>style.visibility</p:attrName>
                                        </p:attrNameLst>
                                      </p:cBhvr>
                                      <p:to>
                                        <p:strVal val="visible"/>
                                      </p:to>
                                    </p:set>
                                    <p:animEffect transition="in" filter="dissolve">
                                      <p:cBhvr>
                                        <p:cTn id="7" dur="500"/>
                                        <p:tgtEl>
                                          <p:spTgt spid="17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8">
                                            <p:txEl>
                                              <p:pRg st="2" end="2"/>
                                            </p:txEl>
                                          </p:spTgt>
                                        </p:tgtEl>
                                        <p:attrNameLst>
                                          <p:attrName>style.visibility</p:attrName>
                                        </p:attrNameLst>
                                      </p:cBhvr>
                                      <p:to>
                                        <p:strVal val="visible"/>
                                      </p:to>
                                    </p:set>
                                    <p:animEffect transition="in" filter="dissolve">
                                      <p:cBhvr>
                                        <p:cTn id="12" dur="500"/>
                                        <p:tgtEl>
                                          <p:spTgt spid="17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8">
                                            <p:txEl>
                                              <p:pRg st="3" end="3"/>
                                            </p:txEl>
                                          </p:spTgt>
                                        </p:tgtEl>
                                        <p:attrNameLst>
                                          <p:attrName>style.visibility</p:attrName>
                                        </p:attrNameLst>
                                      </p:cBhvr>
                                      <p:to>
                                        <p:strVal val="visible"/>
                                      </p:to>
                                    </p:set>
                                    <p:animEffect transition="in" filter="dissolve">
                                      <p:cBhvr>
                                        <p:cTn id="17" dur="500"/>
                                        <p:tgtEl>
                                          <p:spTgt spid="17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8">
                                            <p:txEl>
                                              <p:pRg st="4" end="4"/>
                                            </p:txEl>
                                          </p:spTgt>
                                        </p:tgtEl>
                                        <p:attrNameLst>
                                          <p:attrName>style.visibility</p:attrName>
                                        </p:attrNameLst>
                                      </p:cBhvr>
                                      <p:to>
                                        <p:strVal val="visible"/>
                                      </p:to>
                                    </p:set>
                                    <p:animEffect transition="in" filter="dissolve">
                                      <p:cBhvr>
                                        <p:cTn id="22" dur="500"/>
                                        <p:tgtEl>
                                          <p:spTgt spid="1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sp>
        <p:nvSpPr>
          <p:cNvPr id="183" name="Shape 183"/>
          <p:cNvSpPr txBox="1"/>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11</a:t>
            </a:fld>
            <a:endParaRPr lang="en-US" sz="1200" b="1" i="0" u="none">
              <a:solidFill>
                <a:schemeClr val="dk1"/>
              </a:solidFill>
              <a:latin typeface="Arial"/>
              <a:ea typeface="Arial"/>
              <a:cs typeface="Arial"/>
              <a:sym typeface="Arial"/>
            </a:endParaRPr>
          </a:p>
        </p:txBody>
      </p:sp>
      <p:sp>
        <p:nvSpPr>
          <p:cNvPr id="184" name="Shape 184"/>
          <p:cNvSpPr txBox="1"/>
          <p:nvPr/>
        </p:nvSpPr>
        <p:spPr>
          <a:xfrm>
            <a:off x="366712" y="107950"/>
            <a:ext cx="438150" cy="474661"/>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185" name="Shape 185"/>
          <p:cNvSpPr txBox="1"/>
          <p:nvPr/>
        </p:nvSpPr>
        <p:spPr>
          <a:xfrm>
            <a:off x="749300" y="107950"/>
            <a:ext cx="328611" cy="474661"/>
          </a:xfrm>
          <a:prstGeom prst="rect">
            <a:avLst/>
          </a:prstGeom>
          <a:gradFill>
            <a:gsLst>
              <a:gs pos="0">
                <a:schemeClr val="accen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186" name="Shape 186"/>
          <p:cNvSpPr txBox="1"/>
          <p:nvPr/>
        </p:nvSpPr>
        <p:spPr>
          <a:xfrm>
            <a:off x="490537" y="530225"/>
            <a:ext cx="422275" cy="474661"/>
          </a:xfrm>
          <a:prstGeom prst="rect">
            <a:avLst/>
          </a:prstGeom>
          <a:solidFill>
            <a:schemeClr val="folHlink"/>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187" name="Shape 187"/>
          <p:cNvSpPr txBox="1"/>
          <p:nvPr/>
        </p:nvSpPr>
        <p:spPr>
          <a:xfrm>
            <a:off x="860425" y="530225"/>
            <a:ext cx="368299" cy="474661"/>
          </a:xfrm>
          <a:prstGeom prst="rect">
            <a:avLst/>
          </a:prstGeom>
          <a:gradFill>
            <a:gsLst>
              <a:gs pos="0">
                <a:schemeClr val="folHlink"/>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188" name="Shape 188"/>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189" name="Shape 189"/>
          <p:cNvSpPr txBox="1"/>
          <p:nvPr/>
        </p:nvSpPr>
        <p:spPr>
          <a:xfrm>
            <a:off x="711200" y="0"/>
            <a:ext cx="31750" cy="1052511"/>
          </a:xfrm>
          <a:prstGeom prst="rect">
            <a:avLst/>
          </a:prstGeom>
          <a:solidFill>
            <a:schemeClr val="l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190" name="Shape 190"/>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191" name="Shape 191"/>
          <p:cNvSpPr txBox="1"/>
          <p:nvPr/>
        </p:nvSpPr>
        <p:spPr>
          <a:xfrm>
            <a:off x="1143000" y="0"/>
            <a:ext cx="3236912" cy="646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hlink"/>
              </a:buClr>
              <a:buSzPct val="25000"/>
              <a:buFont typeface="Times New Roman"/>
              <a:buNone/>
            </a:pPr>
            <a:r>
              <a:rPr lang="en-US" sz="3600" b="1" i="1" u="none">
                <a:solidFill>
                  <a:schemeClr val="hlink"/>
                </a:solidFill>
                <a:latin typeface="Times New Roman"/>
                <a:ea typeface="Times New Roman"/>
                <a:cs typeface="Times New Roman"/>
                <a:sym typeface="Times New Roman"/>
              </a:rPr>
              <a:t>1.1.3 Data Flow</a:t>
            </a:r>
          </a:p>
        </p:txBody>
      </p:sp>
      <p:sp>
        <p:nvSpPr>
          <p:cNvPr id="192" name="Shape 192"/>
          <p:cNvSpPr txBox="1"/>
          <p:nvPr/>
        </p:nvSpPr>
        <p:spPr>
          <a:xfrm>
            <a:off x="381000" y="1066800"/>
            <a:ext cx="8763000" cy="5562600"/>
          </a:xfrm>
          <a:prstGeom prst="rect">
            <a:avLst/>
          </a:prstGeom>
          <a:solidFill>
            <a:schemeClr val="lt1"/>
          </a:solidFill>
          <a:ln>
            <a:noFill/>
          </a:ln>
        </p:spPr>
        <p:txBody>
          <a:bodyPr lIns="91425" tIns="45700" rIns="91425" bIns="45700" anchor="t" anchorCtr="0">
            <a:noAutofit/>
          </a:bodyPr>
          <a:lstStyle/>
          <a:p>
            <a:pPr marL="0" marR="0" lvl="0" indent="0" rtl="0">
              <a:lnSpc>
                <a:spcPct val="100000"/>
              </a:lnSpc>
              <a:spcBef>
                <a:spcPts val="0"/>
              </a:spcBef>
              <a:spcAft>
                <a:spcPts val="0"/>
              </a:spcAft>
              <a:buClr>
                <a:schemeClr val="dk1"/>
              </a:buClr>
              <a:buSzPct val="25000"/>
              <a:buFont typeface="Times New Roman"/>
              <a:buNone/>
            </a:pPr>
            <a:r>
              <a:rPr lang="en-US" sz="3200" b="1" u="none" dirty="0">
                <a:solidFill>
                  <a:schemeClr val="dk1"/>
                </a:solidFill>
                <a:latin typeface="+mn-lt"/>
                <a:ea typeface="Times New Roman"/>
                <a:cs typeface="Times New Roman"/>
                <a:sym typeface="Times New Roman"/>
              </a:rPr>
              <a:t>Communication between two devices can </a:t>
            </a:r>
            <a:r>
              <a:rPr lang="en-US" sz="3200" b="1" u="none" dirty="0" smtClean="0">
                <a:solidFill>
                  <a:schemeClr val="dk1"/>
                </a:solidFill>
                <a:latin typeface="+mn-lt"/>
                <a:ea typeface="Times New Roman"/>
                <a:cs typeface="Times New Roman"/>
                <a:sym typeface="Times New Roman"/>
              </a:rPr>
              <a:t>be:</a:t>
            </a:r>
          </a:p>
          <a:p>
            <a:pPr marL="514350" lvl="0" indent="-514350">
              <a:spcBef>
                <a:spcPts val="1800"/>
              </a:spcBef>
              <a:buFont typeface="+mj-lt"/>
              <a:buAutoNum type="arabicPeriod"/>
            </a:pPr>
            <a:r>
              <a:rPr lang="en-US" sz="2800" b="1" dirty="0" smtClean="0">
                <a:solidFill>
                  <a:schemeClr val="dk1"/>
                </a:solidFill>
                <a:latin typeface="+mn-lt"/>
                <a:ea typeface="Times New Roman"/>
                <a:cs typeface="Times New Roman"/>
                <a:sym typeface="Times New Roman"/>
              </a:rPr>
              <a:t>Simplex:</a:t>
            </a:r>
            <a:r>
              <a:rPr lang="en-US" sz="4000" b="1" dirty="0" smtClean="0">
                <a:solidFill>
                  <a:schemeClr val="dk1"/>
                </a:solidFill>
                <a:ea typeface="Times New Roman"/>
                <a:cs typeface="Times New Roman"/>
                <a:sym typeface="Times New Roman"/>
              </a:rPr>
              <a:t> </a:t>
            </a:r>
            <a:r>
              <a:rPr lang="en-US" sz="2400" dirty="0" smtClean="0">
                <a:solidFill>
                  <a:schemeClr val="dk1"/>
                </a:solidFill>
                <a:ea typeface="Times New Roman"/>
                <a:cs typeface="Times New Roman"/>
                <a:sym typeface="Times New Roman"/>
              </a:rPr>
              <a:t>unidirectional (Keyboards, monitors).</a:t>
            </a:r>
          </a:p>
          <a:p>
            <a:pPr marL="514350" lvl="0" indent="-514350">
              <a:spcBef>
                <a:spcPts val="1800"/>
              </a:spcBef>
              <a:buFont typeface="+mj-lt"/>
              <a:buAutoNum type="arabicPeriod"/>
            </a:pPr>
            <a:r>
              <a:rPr lang="en-US" sz="2800" b="1" u="none" dirty="0" smtClean="0">
                <a:solidFill>
                  <a:schemeClr val="dk1"/>
                </a:solidFill>
                <a:latin typeface="+mn-lt"/>
                <a:ea typeface="Times New Roman"/>
                <a:cs typeface="Times New Roman"/>
                <a:sym typeface="Times New Roman"/>
              </a:rPr>
              <a:t>Half-duplex: </a:t>
            </a:r>
            <a:r>
              <a:rPr lang="en-US" sz="2400" dirty="0" smtClean="0">
                <a:solidFill>
                  <a:schemeClr val="dk1"/>
                </a:solidFill>
                <a:ea typeface="Times New Roman"/>
                <a:cs typeface="Times New Roman"/>
                <a:sym typeface="Times New Roman"/>
              </a:rPr>
              <a:t>each station can both transmit and receive, but not at the same time. (</a:t>
            </a:r>
            <a:r>
              <a:rPr lang="en-US" sz="2400" dirty="0" smtClean="0"/>
              <a:t>Walkie-talkies). The entire capacity of a channel is taken over by the sending station.</a:t>
            </a:r>
          </a:p>
          <a:p>
            <a:pPr marL="514350" lvl="0" indent="-514350">
              <a:spcBef>
                <a:spcPts val="1800"/>
              </a:spcBef>
              <a:buFont typeface="+mj-lt"/>
              <a:buAutoNum type="arabicPeriod"/>
            </a:pPr>
            <a:r>
              <a:rPr lang="en-US" sz="2800" b="1" u="none" dirty="0" smtClean="0">
                <a:solidFill>
                  <a:schemeClr val="dk1"/>
                </a:solidFill>
                <a:latin typeface="+mn-lt"/>
                <a:ea typeface="Times New Roman"/>
                <a:cs typeface="Times New Roman"/>
                <a:sym typeface="Times New Roman"/>
              </a:rPr>
              <a:t>Full-duplex: </a:t>
            </a:r>
            <a:r>
              <a:rPr lang="en-US" sz="2400" dirty="0" smtClean="0">
                <a:solidFill>
                  <a:schemeClr val="dk1"/>
                </a:solidFill>
                <a:ea typeface="Times New Roman"/>
                <a:cs typeface="Times New Roman"/>
                <a:sym typeface="Times New Roman"/>
              </a:rPr>
              <a:t>both stations can transmit and receive at the same time. </a:t>
            </a:r>
            <a:r>
              <a:rPr lang="en-US" sz="2400" dirty="0" smtClean="0"/>
              <a:t>(Telephone Network). </a:t>
            </a:r>
            <a:r>
              <a:rPr lang="en-US" sz="2400" dirty="0" smtClean="0">
                <a:solidFill>
                  <a:schemeClr val="dk1"/>
                </a:solidFill>
                <a:ea typeface="Times New Roman"/>
                <a:cs typeface="Times New Roman"/>
                <a:sym typeface="Times New Roman"/>
              </a:rPr>
              <a:t>The </a:t>
            </a:r>
            <a:r>
              <a:rPr lang="en-US" sz="2400" dirty="0" smtClean="0"/>
              <a:t>capacity of the link is shared. Either the link contain two physically separate transmission paths, or the capacity of the channel is divided</a:t>
            </a:r>
            <a:endParaRPr lang="en-US" sz="2400" dirty="0" smtClean="0">
              <a:solidFill>
                <a:schemeClr val="dk1"/>
              </a:solidFill>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92">
                                            <p:txEl>
                                              <p:pRg st="1" end="1"/>
                                            </p:txEl>
                                          </p:spTgt>
                                        </p:tgtEl>
                                        <p:attrNameLst>
                                          <p:attrName>style.visibility</p:attrName>
                                        </p:attrNameLst>
                                      </p:cBhvr>
                                      <p:to>
                                        <p:strVal val="visible"/>
                                      </p:to>
                                    </p:set>
                                    <p:anim calcmode="discrete" valueType="clr">
                                      <p:cBhvr override="childStyle">
                                        <p:cTn id="7" dur="80"/>
                                        <p:tgtEl>
                                          <p:spTgt spid="19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2">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192">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92">
                                            <p:txEl>
                                              <p:pRg st="2" end="2"/>
                                            </p:txEl>
                                          </p:spTgt>
                                        </p:tgtEl>
                                        <p:attrNameLst>
                                          <p:attrName>style.visibility</p:attrName>
                                        </p:attrNameLst>
                                      </p:cBhvr>
                                      <p:to>
                                        <p:strVal val="visible"/>
                                      </p:to>
                                    </p:set>
                                    <p:anim calcmode="discrete" valueType="clr">
                                      <p:cBhvr override="childStyle">
                                        <p:cTn id="14" dur="80"/>
                                        <p:tgtEl>
                                          <p:spTgt spid="19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92">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192">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92">
                                            <p:txEl>
                                              <p:pRg st="3" end="3"/>
                                            </p:txEl>
                                          </p:spTgt>
                                        </p:tgtEl>
                                        <p:attrNameLst>
                                          <p:attrName>style.visibility</p:attrName>
                                        </p:attrNameLst>
                                      </p:cBhvr>
                                      <p:to>
                                        <p:strVal val="visible"/>
                                      </p:to>
                                    </p:set>
                                    <p:anim calcmode="discrete" valueType="clr">
                                      <p:cBhvr override="childStyle">
                                        <p:cTn id="21" dur="80"/>
                                        <p:tgtEl>
                                          <p:spTgt spid="19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92">
                                            <p:txEl>
                                              <p:pRg st="3" end="3"/>
                                            </p:txEl>
                                          </p:spTgt>
                                        </p:tgtEl>
                                        <p:attrNameLst>
                                          <p:attrName>fillcolor</p:attrName>
                                        </p:attrNameLst>
                                      </p:cBhvr>
                                      <p:tavLst>
                                        <p:tav tm="0">
                                          <p:val>
                                            <p:clrVal>
                                              <a:schemeClr val="accent2"/>
                                            </p:clrVal>
                                          </p:val>
                                        </p:tav>
                                        <p:tav tm="50000">
                                          <p:val>
                                            <p:clrVal>
                                              <a:schemeClr val="hlink"/>
                                            </p:clrVal>
                                          </p:val>
                                        </p:tav>
                                      </p:tavLst>
                                    </p:anim>
                                    <p:set>
                                      <p:cBhvr>
                                        <p:cTn id="23" dur="80"/>
                                        <p:tgtEl>
                                          <p:spTgt spid="192">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Shape 197"/>
          <p:cNvSpPr txBox="1"/>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12</a:t>
            </a:fld>
            <a:endParaRPr lang="en-US" sz="1200" b="1" i="0" u="none">
              <a:solidFill>
                <a:schemeClr val="dk1"/>
              </a:solidFill>
              <a:latin typeface="Arial"/>
              <a:ea typeface="Arial"/>
              <a:cs typeface="Arial"/>
              <a:sym typeface="Arial"/>
            </a:endParaRPr>
          </a:p>
        </p:txBody>
      </p:sp>
      <p:sp>
        <p:nvSpPr>
          <p:cNvPr id="198" name="Shape 198"/>
          <p:cNvSpPr txBox="1"/>
          <p:nvPr/>
        </p:nvSpPr>
        <p:spPr>
          <a:xfrm>
            <a:off x="152400" y="76200"/>
            <a:ext cx="8991600" cy="461961"/>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Times New Roman"/>
              <a:buNone/>
            </a:pPr>
            <a:r>
              <a:rPr lang="en-US" sz="2400" b="1" i="1" u="none">
                <a:solidFill>
                  <a:srgbClr val="FF0000"/>
                </a:solidFill>
                <a:latin typeface="Times New Roman"/>
                <a:ea typeface="Times New Roman"/>
                <a:cs typeface="Times New Roman"/>
                <a:sym typeface="Times New Roman"/>
              </a:rPr>
              <a:t>Figure 1.2</a:t>
            </a:r>
            <a:r>
              <a:rPr lang="en-US" sz="2000" b="1" i="1" u="none">
                <a:solidFill>
                  <a:srgbClr val="0000CC"/>
                </a:solidFill>
                <a:latin typeface="Times New Roman"/>
                <a:ea typeface="Times New Roman"/>
                <a:cs typeface="Times New Roman"/>
                <a:sym typeface="Times New Roman"/>
              </a:rPr>
              <a:t>: </a:t>
            </a:r>
            <a:r>
              <a:rPr lang="en-US" sz="2000" b="1" i="1" u="none">
                <a:solidFill>
                  <a:schemeClr val="lt2"/>
                </a:solidFill>
                <a:latin typeface="Times New Roman"/>
                <a:ea typeface="Times New Roman"/>
                <a:cs typeface="Times New Roman"/>
                <a:sym typeface="Times New Roman"/>
              </a:rPr>
              <a:t> Data flow</a:t>
            </a:r>
          </a:p>
        </p:txBody>
      </p:sp>
      <p:pic>
        <p:nvPicPr>
          <p:cNvPr id="199" name="Shape 199"/>
          <p:cNvPicPr preferRelativeResize="0"/>
          <p:nvPr/>
        </p:nvPicPr>
        <p:blipFill rotWithShape="1">
          <a:blip r:embed="rId3">
            <a:alphaModFix/>
          </a:blip>
          <a:srcRect/>
          <a:stretch/>
        </p:blipFill>
        <p:spPr>
          <a:xfrm>
            <a:off x="322262" y="3076575"/>
            <a:ext cx="8194674" cy="1571624"/>
          </a:xfrm>
          <a:prstGeom prst="rect">
            <a:avLst/>
          </a:prstGeom>
          <a:noFill/>
          <a:ln>
            <a:noFill/>
          </a:ln>
        </p:spPr>
      </p:pic>
      <p:pic>
        <p:nvPicPr>
          <p:cNvPr id="200" name="Shape 200"/>
          <p:cNvPicPr preferRelativeResize="0"/>
          <p:nvPr/>
        </p:nvPicPr>
        <p:blipFill rotWithShape="1">
          <a:blip r:embed="rId4">
            <a:alphaModFix/>
          </a:blip>
          <a:srcRect/>
          <a:stretch/>
        </p:blipFill>
        <p:spPr>
          <a:xfrm>
            <a:off x="233362" y="1138237"/>
            <a:ext cx="8372474" cy="1376361"/>
          </a:xfrm>
          <a:prstGeom prst="rect">
            <a:avLst/>
          </a:prstGeom>
          <a:noFill/>
          <a:ln>
            <a:noFill/>
          </a:ln>
        </p:spPr>
      </p:pic>
      <p:pic>
        <p:nvPicPr>
          <p:cNvPr id="201" name="Shape 201"/>
          <p:cNvPicPr preferRelativeResize="0"/>
          <p:nvPr/>
        </p:nvPicPr>
        <p:blipFill rotWithShape="1">
          <a:blip r:embed="rId5">
            <a:alphaModFix/>
          </a:blip>
          <a:srcRect/>
          <a:stretch/>
        </p:blipFill>
        <p:spPr>
          <a:xfrm>
            <a:off x="322262" y="5207000"/>
            <a:ext cx="8194674" cy="127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2000"/>
                                        <p:tgtEl>
                                          <p:spTgt spid="2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9"/>
                                        </p:tgtEl>
                                        <p:attrNameLst>
                                          <p:attrName>style.visibility</p:attrName>
                                        </p:attrNameLst>
                                      </p:cBhvr>
                                      <p:to>
                                        <p:strVal val="visible"/>
                                      </p:to>
                                    </p:set>
                                    <p:animEffect transition="in" filter="fade">
                                      <p:cBhvr>
                                        <p:cTn id="12" dur="2000"/>
                                        <p:tgtEl>
                                          <p:spTgt spid="1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1"/>
                                        </p:tgtEl>
                                        <p:attrNameLst>
                                          <p:attrName>style.visibility</p:attrName>
                                        </p:attrNameLst>
                                      </p:cBhvr>
                                      <p:to>
                                        <p:strVal val="visible"/>
                                      </p:to>
                                    </p:set>
                                    <p:animEffect transition="in" filter="fade">
                                      <p:cBhvr>
                                        <p:cTn id="17" dur="2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5"/>
        <p:cNvGrpSpPr/>
        <p:nvPr/>
      </p:nvGrpSpPr>
      <p:grpSpPr>
        <a:xfrm>
          <a:off x="0" y="0"/>
          <a:ext cx="0" cy="0"/>
          <a:chOff x="0" y="0"/>
          <a:chExt cx="0" cy="0"/>
        </a:xfrm>
      </p:grpSpPr>
      <p:sp>
        <p:nvSpPr>
          <p:cNvPr id="206" name="Shape 206"/>
          <p:cNvSpPr txBox="1"/>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13</a:t>
            </a:fld>
            <a:endParaRPr lang="en-US" sz="1200" b="1" i="0" u="none">
              <a:solidFill>
                <a:schemeClr val="dk1"/>
              </a:solidFill>
              <a:latin typeface="Arial"/>
              <a:ea typeface="Arial"/>
              <a:cs typeface="Arial"/>
              <a:sym typeface="Arial"/>
            </a:endParaRPr>
          </a:p>
        </p:txBody>
      </p:sp>
      <p:sp>
        <p:nvSpPr>
          <p:cNvPr id="207" name="Shape 207"/>
          <p:cNvSpPr txBox="1"/>
          <p:nvPr/>
        </p:nvSpPr>
        <p:spPr>
          <a:xfrm>
            <a:off x="0" y="0"/>
            <a:ext cx="9144000" cy="1371599"/>
          </a:xfrm>
          <a:prstGeom prst="rect">
            <a:avLst/>
          </a:prstGeom>
          <a:solidFill>
            <a:srgbClr val="33CCFF"/>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208" name="Shape 208"/>
          <p:cNvSpPr txBox="1"/>
          <p:nvPr/>
        </p:nvSpPr>
        <p:spPr>
          <a:xfrm>
            <a:off x="228600" y="406400"/>
            <a:ext cx="3455986" cy="1077912"/>
          </a:xfrm>
          <a:prstGeom prst="rect">
            <a:avLst/>
          </a:prstGeom>
          <a:noFill/>
          <a:ln>
            <a:noFill/>
          </a:ln>
        </p:spPr>
        <p:txBody>
          <a:bodyPr lIns="91425" tIns="45700" rIns="91425" bIns="45700" anchor="t" anchorCtr="0">
            <a:noAutofit/>
          </a:bodyPr>
          <a:lstStyle/>
          <a:p>
            <a:pPr marL="0" marR="0" lvl="2" indent="0" algn="l" rtl="0">
              <a:lnSpc>
                <a:spcPct val="100000"/>
              </a:lnSpc>
              <a:spcBef>
                <a:spcPts val="0"/>
              </a:spcBef>
              <a:spcAft>
                <a:spcPts val="0"/>
              </a:spcAft>
              <a:buClr>
                <a:schemeClr val="dk1"/>
              </a:buClr>
              <a:buSzPct val="25000"/>
              <a:buFont typeface="Times New Roman"/>
              <a:buNone/>
            </a:pPr>
            <a:r>
              <a:rPr lang="en-US" sz="3200" b="1" i="0" u="none" strike="noStrike" cap="none">
                <a:solidFill>
                  <a:schemeClr val="dk1"/>
                </a:solidFill>
                <a:latin typeface="Times New Roman"/>
                <a:ea typeface="Times New Roman"/>
                <a:cs typeface="Times New Roman"/>
                <a:sym typeface="Times New Roman"/>
              </a:rPr>
              <a:t>1-2   NETWORKS</a:t>
            </a:r>
          </a:p>
          <a:p>
            <a:pPr marL="0" marR="0" lvl="0" indent="0" algn="l" rtl="0">
              <a:lnSpc>
                <a:spcPct val="100000"/>
              </a:lnSpc>
              <a:spcBef>
                <a:spcPts val="0"/>
              </a:spcBef>
              <a:spcAft>
                <a:spcPts val="0"/>
              </a:spcAft>
              <a:buNone/>
            </a:pPr>
            <a:endParaRPr sz="3200" b="1" i="0" u="none" strike="noStrike" cap="none">
              <a:solidFill>
                <a:schemeClr val="dk1"/>
              </a:solidFill>
              <a:latin typeface="Times New Roman"/>
              <a:ea typeface="Times New Roman"/>
              <a:cs typeface="Times New Roman"/>
              <a:sym typeface="Times New Roman"/>
            </a:endParaRPr>
          </a:p>
        </p:txBody>
      </p:sp>
      <p:sp>
        <p:nvSpPr>
          <p:cNvPr id="209" name="Shape 209"/>
          <p:cNvSpPr txBox="1"/>
          <p:nvPr/>
        </p:nvSpPr>
        <p:spPr>
          <a:xfrm>
            <a:off x="8229600" y="6400800"/>
            <a:ext cx="1841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210" name="Shape 210"/>
          <p:cNvSpPr txBox="1"/>
          <p:nvPr/>
        </p:nvSpPr>
        <p:spPr>
          <a:xfrm>
            <a:off x="228600" y="1371600"/>
            <a:ext cx="8610600" cy="5486400"/>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chemeClr val="dk1"/>
              </a:buClr>
              <a:buSzPct val="25000"/>
              <a:buFont typeface="Arial" pitchFamily="34" charset="0"/>
              <a:buChar char="•"/>
            </a:pPr>
            <a:r>
              <a:rPr lang="en-US" sz="3200" b="1" i="1" u="none" dirty="0">
                <a:solidFill>
                  <a:schemeClr val="dk1"/>
                </a:solidFill>
                <a:latin typeface="Times New Roman"/>
                <a:ea typeface="Times New Roman"/>
                <a:cs typeface="Times New Roman"/>
                <a:sym typeface="Times New Roman"/>
              </a:rPr>
              <a:t>A network </a:t>
            </a:r>
            <a:r>
              <a:rPr lang="en-US" sz="3200" i="1" u="none" dirty="0">
                <a:solidFill>
                  <a:schemeClr val="dk1"/>
                </a:solidFill>
                <a:latin typeface="Times New Roman"/>
                <a:ea typeface="Times New Roman"/>
                <a:cs typeface="Times New Roman"/>
                <a:sym typeface="Times New Roman"/>
              </a:rPr>
              <a:t>is the interconnection of a set of devices capable of communication</a:t>
            </a:r>
            <a:r>
              <a:rPr lang="en-US" sz="3200" i="1" u="none" dirty="0" smtClean="0">
                <a:solidFill>
                  <a:schemeClr val="dk1"/>
                </a:solidFill>
                <a:latin typeface="Times New Roman"/>
                <a:ea typeface="Times New Roman"/>
                <a:cs typeface="Times New Roman"/>
                <a:sym typeface="Times New Roman"/>
              </a:rPr>
              <a:t>.</a:t>
            </a:r>
          </a:p>
          <a:p>
            <a:pPr marL="0" marR="0" lvl="0" indent="0" rtl="0">
              <a:lnSpc>
                <a:spcPct val="100000"/>
              </a:lnSpc>
              <a:spcBef>
                <a:spcPts val="0"/>
              </a:spcBef>
              <a:spcAft>
                <a:spcPts val="0"/>
              </a:spcAft>
              <a:buClr>
                <a:schemeClr val="dk1"/>
              </a:buClr>
              <a:buSzPct val="25000"/>
              <a:buFont typeface="Times New Roman"/>
              <a:buNone/>
            </a:pPr>
            <a:endParaRPr lang="en-US" sz="3200" b="1" i="1" u="none" dirty="0" smtClean="0">
              <a:solidFill>
                <a:schemeClr val="dk1"/>
              </a:solidFill>
              <a:latin typeface="Times New Roman"/>
              <a:ea typeface="Times New Roman"/>
              <a:cs typeface="Times New Roman"/>
              <a:sym typeface="Times New Roman"/>
            </a:endParaRPr>
          </a:p>
          <a:p>
            <a:pPr marL="0" marR="0" lvl="0" indent="0" rtl="0">
              <a:lnSpc>
                <a:spcPct val="100000"/>
              </a:lnSpc>
              <a:spcBef>
                <a:spcPts val="0"/>
              </a:spcBef>
              <a:spcAft>
                <a:spcPts val="0"/>
              </a:spcAft>
              <a:buClr>
                <a:schemeClr val="dk1"/>
              </a:buClr>
              <a:buSzPct val="25000"/>
              <a:buFont typeface="Arial" pitchFamily="34" charset="0"/>
              <a:buChar char="•"/>
            </a:pPr>
            <a:r>
              <a:rPr lang="en-US" sz="3200" b="1" i="1" u="none" dirty="0" smtClean="0">
                <a:solidFill>
                  <a:schemeClr val="dk1"/>
                </a:solidFill>
                <a:latin typeface="Times New Roman"/>
                <a:ea typeface="Times New Roman"/>
                <a:cs typeface="Times New Roman"/>
                <a:sym typeface="Times New Roman"/>
              </a:rPr>
              <a:t>In </a:t>
            </a:r>
            <a:r>
              <a:rPr lang="en-US" sz="3200" b="1" i="1" u="none" dirty="0">
                <a:solidFill>
                  <a:schemeClr val="dk1"/>
                </a:solidFill>
                <a:latin typeface="Times New Roman"/>
                <a:ea typeface="Times New Roman"/>
                <a:cs typeface="Times New Roman"/>
                <a:sym typeface="Times New Roman"/>
              </a:rPr>
              <a:t>this definition, a device can </a:t>
            </a:r>
            <a:r>
              <a:rPr lang="en-US" sz="3200" b="1" i="1" u="none" dirty="0" smtClean="0">
                <a:solidFill>
                  <a:schemeClr val="dk1"/>
                </a:solidFill>
                <a:latin typeface="Times New Roman"/>
                <a:ea typeface="Times New Roman"/>
                <a:cs typeface="Times New Roman"/>
                <a:sym typeface="Times New Roman"/>
              </a:rPr>
              <a:t>be:</a:t>
            </a:r>
          </a:p>
          <a:p>
            <a:pPr lvl="0">
              <a:buClr>
                <a:schemeClr val="dk1"/>
              </a:buClr>
              <a:buSzPct val="25000"/>
              <a:buFont typeface="Arial" pitchFamily="34" charset="0"/>
              <a:buChar char="•"/>
            </a:pPr>
            <a:r>
              <a:rPr lang="en-US" sz="3000" b="1" i="1" u="none" dirty="0" smtClean="0">
                <a:solidFill>
                  <a:schemeClr val="dk1"/>
                </a:solidFill>
                <a:latin typeface="Times New Roman"/>
                <a:ea typeface="Times New Roman"/>
                <a:cs typeface="Times New Roman"/>
                <a:sym typeface="Times New Roman"/>
              </a:rPr>
              <a:t>A host: </a:t>
            </a:r>
            <a:r>
              <a:rPr lang="en-US" sz="3000" i="1" dirty="0" smtClean="0">
                <a:solidFill>
                  <a:schemeClr val="dk1"/>
                </a:solidFill>
                <a:latin typeface="Times New Roman"/>
                <a:ea typeface="Times New Roman"/>
                <a:cs typeface="Times New Roman"/>
                <a:sym typeface="Times New Roman"/>
              </a:rPr>
              <a:t>laptop</a:t>
            </a:r>
            <a:r>
              <a:rPr lang="en-US" sz="3000" i="1" u="none" dirty="0" smtClean="0">
                <a:solidFill>
                  <a:schemeClr val="dk1"/>
                </a:solidFill>
                <a:latin typeface="Times New Roman"/>
                <a:ea typeface="Times New Roman"/>
                <a:cs typeface="Times New Roman"/>
                <a:sym typeface="Times New Roman"/>
              </a:rPr>
              <a:t>, desktop, </a:t>
            </a:r>
            <a:r>
              <a:rPr lang="en-US" sz="3000" i="1" u="none" dirty="0">
                <a:solidFill>
                  <a:schemeClr val="dk1"/>
                </a:solidFill>
                <a:latin typeface="Times New Roman"/>
                <a:ea typeface="Times New Roman"/>
                <a:cs typeface="Times New Roman"/>
                <a:sym typeface="Times New Roman"/>
              </a:rPr>
              <a:t>workstation, cellular phone, or security system</a:t>
            </a:r>
            <a:r>
              <a:rPr lang="en-US" sz="3000" i="1" u="none" dirty="0" smtClean="0">
                <a:solidFill>
                  <a:schemeClr val="dk1"/>
                </a:solidFill>
                <a:latin typeface="Times New Roman"/>
                <a:ea typeface="Times New Roman"/>
                <a:cs typeface="Times New Roman"/>
                <a:sym typeface="Times New Roman"/>
              </a:rPr>
              <a:t>.</a:t>
            </a:r>
          </a:p>
          <a:p>
            <a:pPr marL="0" marR="0" lvl="0" indent="0" rtl="0">
              <a:lnSpc>
                <a:spcPct val="100000"/>
              </a:lnSpc>
              <a:spcBef>
                <a:spcPts val="0"/>
              </a:spcBef>
              <a:spcAft>
                <a:spcPts val="0"/>
              </a:spcAft>
              <a:buClr>
                <a:schemeClr val="dk1"/>
              </a:buClr>
              <a:buSzPct val="25000"/>
            </a:pPr>
            <a:r>
              <a:rPr lang="en-US" sz="3000" b="1" i="1" u="none" dirty="0" smtClean="0">
                <a:solidFill>
                  <a:schemeClr val="dk1"/>
                </a:solidFill>
                <a:latin typeface="Times New Roman"/>
                <a:ea typeface="Times New Roman"/>
                <a:cs typeface="Times New Roman"/>
                <a:sym typeface="Times New Roman"/>
              </a:rPr>
              <a:t>A connecting device: </a:t>
            </a:r>
            <a:r>
              <a:rPr lang="en-US" sz="3000" i="1" u="none" dirty="0" smtClean="0">
                <a:solidFill>
                  <a:schemeClr val="dk1"/>
                </a:solidFill>
                <a:latin typeface="Times New Roman"/>
                <a:ea typeface="Times New Roman"/>
                <a:cs typeface="Times New Roman"/>
                <a:sym typeface="Times New Roman"/>
              </a:rPr>
              <a:t>router, switch</a:t>
            </a:r>
            <a:r>
              <a:rPr lang="en-US" sz="3000" i="1" u="none" dirty="0">
                <a:solidFill>
                  <a:schemeClr val="dk1"/>
                </a:solidFill>
                <a:latin typeface="Times New Roman"/>
                <a:ea typeface="Times New Roman"/>
                <a:cs typeface="Times New Roman"/>
                <a:sym typeface="Times New Roman"/>
              </a:rPr>
              <a:t>, a</a:t>
            </a:r>
          </a:p>
          <a:p>
            <a:pPr marL="0" marR="0" lvl="0" indent="0" rtl="0">
              <a:lnSpc>
                <a:spcPct val="100000"/>
              </a:lnSpc>
              <a:spcBef>
                <a:spcPts val="0"/>
              </a:spcBef>
              <a:spcAft>
                <a:spcPts val="0"/>
              </a:spcAft>
              <a:buClr>
                <a:schemeClr val="dk1"/>
              </a:buClr>
              <a:buSzPct val="25000"/>
              <a:buFont typeface="Times New Roman"/>
              <a:buNone/>
            </a:pPr>
            <a:r>
              <a:rPr lang="en-US" sz="3000" i="1" u="none" dirty="0">
                <a:solidFill>
                  <a:schemeClr val="dk1"/>
                </a:solidFill>
                <a:latin typeface="Times New Roman"/>
                <a:ea typeface="Times New Roman"/>
                <a:cs typeface="Times New Roman"/>
                <a:sym typeface="Times New Roman"/>
              </a:rPr>
              <a:t>modem that changes the form of </a:t>
            </a:r>
            <a:r>
              <a:rPr lang="en-US" sz="3000" i="1" u="none" dirty="0" smtClean="0">
                <a:solidFill>
                  <a:schemeClr val="dk1"/>
                </a:solidFill>
                <a:latin typeface="Times New Roman"/>
                <a:ea typeface="Times New Roman"/>
                <a:cs typeface="Times New Roman"/>
                <a:sym typeface="Times New Roman"/>
              </a:rPr>
              <a:t>data</a:t>
            </a:r>
            <a:r>
              <a:rPr lang="en-US" sz="3000" i="1" dirty="0" smtClean="0">
                <a:solidFill>
                  <a:schemeClr val="dk1"/>
                </a:solidFill>
                <a:latin typeface="Times New Roman"/>
                <a:ea typeface="Times New Roman"/>
                <a:cs typeface="Times New Roman"/>
                <a:sym typeface="Times New Roman"/>
              </a:rPr>
              <a:t>.</a:t>
            </a:r>
          </a:p>
          <a:p>
            <a:pPr lvl="0">
              <a:buClr>
                <a:schemeClr val="dk1"/>
              </a:buClr>
              <a:buSzPct val="25000"/>
            </a:pPr>
            <a:endParaRPr lang="en-US" sz="3200" b="1" i="1" dirty="0" smtClean="0">
              <a:solidFill>
                <a:schemeClr val="dk1"/>
              </a:solidFill>
              <a:latin typeface="Times New Roman"/>
              <a:cs typeface="Times New Roman"/>
              <a:sym typeface="Times New Roman"/>
            </a:endParaRPr>
          </a:p>
          <a:p>
            <a:pPr lvl="0">
              <a:buClr>
                <a:schemeClr val="dk1"/>
              </a:buClr>
              <a:buSzPct val="25000"/>
            </a:pPr>
            <a:r>
              <a:rPr lang="en-US" sz="3000" i="1" dirty="0" smtClean="0">
                <a:solidFill>
                  <a:schemeClr val="dk1"/>
                </a:solidFill>
                <a:latin typeface="Times New Roman"/>
                <a:ea typeface="Times New Roman"/>
                <a:cs typeface="Times New Roman"/>
                <a:sym typeface="Times New Roman"/>
              </a:rPr>
              <a:t>These devices are connected using wired or wireless transmission media.</a:t>
            </a:r>
            <a:endParaRPr lang="en-US" sz="3000" i="1"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sp>
        <p:nvSpPr>
          <p:cNvPr id="215" name="Shape 215"/>
          <p:cNvSpPr txBox="1"/>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14</a:t>
            </a:fld>
            <a:endParaRPr lang="en-US" sz="1200" b="1" i="0" u="none">
              <a:solidFill>
                <a:schemeClr val="dk1"/>
              </a:solidFill>
              <a:latin typeface="Arial"/>
              <a:ea typeface="Arial"/>
              <a:cs typeface="Arial"/>
              <a:sym typeface="Arial"/>
            </a:endParaRPr>
          </a:p>
        </p:txBody>
      </p:sp>
      <p:sp>
        <p:nvSpPr>
          <p:cNvPr id="216" name="Shape 216"/>
          <p:cNvSpPr txBox="1"/>
          <p:nvPr/>
        </p:nvSpPr>
        <p:spPr>
          <a:xfrm>
            <a:off x="366712" y="107950"/>
            <a:ext cx="438150" cy="474661"/>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217" name="Shape 217"/>
          <p:cNvSpPr txBox="1"/>
          <p:nvPr/>
        </p:nvSpPr>
        <p:spPr>
          <a:xfrm>
            <a:off x="749300" y="107950"/>
            <a:ext cx="328611" cy="474661"/>
          </a:xfrm>
          <a:prstGeom prst="rect">
            <a:avLst/>
          </a:prstGeom>
          <a:gradFill>
            <a:gsLst>
              <a:gs pos="0">
                <a:schemeClr val="accen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218" name="Shape 218"/>
          <p:cNvSpPr txBox="1"/>
          <p:nvPr/>
        </p:nvSpPr>
        <p:spPr>
          <a:xfrm>
            <a:off x="490537" y="530225"/>
            <a:ext cx="422275" cy="474661"/>
          </a:xfrm>
          <a:prstGeom prst="rect">
            <a:avLst/>
          </a:prstGeom>
          <a:solidFill>
            <a:schemeClr val="folHlink"/>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219" name="Shape 219"/>
          <p:cNvSpPr txBox="1"/>
          <p:nvPr/>
        </p:nvSpPr>
        <p:spPr>
          <a:xfrm>
            <a:off x="860425" y="530225"/>
            <a:ext cx="368299" cy="474661"/>
          </a:xfrm>
          <a:prstGeom prst="rect">
            <a:avLst/>
          </a:prstGeom>
          <a:gradFill>
            <a:gsLst>
              <a:gs pos="0">
                <a:schemeClr val="folHlink"/>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220" name="Shape 220"/>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221" name="Shape 221"/>
          <p:cNvSpPr txBox="1"/>
          <p:nvPr/>
        </p:nvSpPr>
        <p:spPr>
          <a:xfrm>
            <a:off x="711200" y="0"/>
            <a:ext cx="31750" cy="1052511"/>
          </a:xfrm>
          <a:prstGeom prst="rect">
            <a:avLst/>
          </a:prstGeom>
          <a:solidFill>
            <a:schemeClr val="l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222" name="Shape 222"/>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223" name="Shape 223"/>
          <p:cNvSpPr txBox="1"/>
          <p:nvPr/>
        </p:nvSpPr>
        <p:spPr>
          <a:xfrm>
            <a:off x="1143000" y="0"/>
            <a:ext cx="4441825" cy="646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hlink"/>
              </a:buClr>
              <a:buSzPct val="25000"/>
              <a:buFont typeface="Times New Roman"/>
              <a:buNone/>
            </a:pPr>
            <a:r>
              <a:rPr lang="en-US" sz="3600" b="1" i="1" u="none">
                <a:solidFill>
                  <a:schemeClr val="hlink"/>
                </a:solidFill>
                <a:latin typeface="Times New Roman"/>
                <a:ea typeface="Times New Roman"/>
                <a:cs typeface="Times New Roman"/>
                <a:sym typeface="Times New Roman"/>
              </a:rPr>
              <a:t>1.2.1 Network Criteria</a:t>
            </a:r>
          </a:p>
        </p:txBody>
      </p:sp>
      <p:sp>
        <p:nvSpPr>
          <p:cNvPr id="224" name="Shape 224"/>
          <p:cNvSpPr txBox="1"/>
          <p:nvPr/>
        </p:nvSpPr>
        <p:spPr>
          <a:xfrm>
            <a:off x="381000" y="1293812"/>
            <a:ext cx="8763000" cy="5335588"/>
          </a:xfrm>
          <a:prstGeom prst="rect">
            <a:avLst/>
          </a:prstGeom>
          <a:solidFill>
            <a:schemeClr val="lt1"/>
          </a:solidFill>
          <a:ln>
            <a:noFill/>
          </a:ln>
        </p:spPr>
        <p:txBody>
          <a:bodyPr lIns="91425" tIns="45700" rIns="91425" bIns="45700" anchor="t" anchorCtr="0">
            <a:noAutofit/>
          </a:bodyPr>
          <a:lstStyle/>
          <a:p>
            <a:pPr marL="0" marR="0" lvl="0" indent="0" rtl="0">
              <a:lnSpc>
                <a:spcPct val="100000"/>
              </a:lnSpc>
              <a:spcBef>
                <a:spcPts val="0"/>
              </a:spcBef>
              <a:spcAft>
                <a:spcPts val="0"/>
              </a:spcAft>
              <a:buClr>
                <a:schemeClr val="dk1"/>
              </a:buClr>
              <a:buSzPct val="25000"/>
              <a:buFont typeface="Times New Roman"/>
              <a:buNone/>
            </a:pPr>
            <a:r>
              <a:rPr lang="en-US" sz="2800" b="1" u="none" dirty="0">
                <a:solidFill>
                  <a:schemeClr val="dk1"/>
                </a:solidFill>
                <a:latin typeface="Times New Roman"/>
                <a:ea typeface="Times New Roman"/>
                <a:cs typeface="Times New Roman"/>
                <a:sym typeface="Times New Roman"/>
              </a:rPr>
              <a:t>A network must be able to meet a certain number of criteria. The most important of these </a:t>
            </a:r>
            <a:r>
              <a:rPr lang="en-US" sz="2800" b="1" u="none" dirty="0" smtClean="0">
                <a:solidFill>
                  <a:schemeClr val="dk1"/>
                </a:solidFill>
                <a:latin typeface="Times New Roman"/>
                <a:ea typeface="Times New Roman"/>
                <a:cs typeface="Times New Roman"/>
                <a:sym typeface="Times New Roman"/>
              </a:rPr>
              <a:t>are:</a:t>
            </a:r>
          </a:p>
          <a:p>
            <a:pPr marL="0" marR="0" lvl="0" indent="0" rtl="0">
              <a:lnSpc>
                <a:spcPct val="100000"/>
              </a:lnSpc>
              <a:spcBef>
                <a:spcPts val="0"/>
              </a:spcBef>
              <a:spcAft>
                <a:spcPts val="0"/>
              </a:spcAft>
              <a:buClr>
                <a:schemeClr val="dk1"/>
              </a:buClr>
              <a:buSzPct val="25000"/>
              <a:buFont typeface="Times New Roman"/>
              <a:buNone/>
            </a:pPr>
            <a:endParaRPr lang="en-US" sz="2800" b="1" i="1" u="none" dirty="0" smtClean="0">
              <a:solidFill>
                <a:schemeClr val="dk1"/>
              </a:solidFill>
              <a:latin typeface="Times New Roman"/>
              <a:ea typeface="Times New Roman"/>
              <a:cs typeface="Times New Roman"/>
              <a:sym typeface="Times New Roman"/>
            </a:endParaRPr>
          </a:p>
          <a:p>
            <a:r>
              <a:rPr lang="en-US" sz="2800" b="1" i="1" u="none" dirty="0" smtClean="0">
                <a:solidFill>
                  <a:schemeClr val="dk1"/>
                </a:solidFill>
                <a:latin typeface="Times New Roman"/>
                <a:ea typeface="Times New Roman"/>
                <a:cs typeface="Times New Roman"/>
                <a:sym typeface="Times New Roman"/>
              </a:rPr>
              <a:t> </a:t>
            </a:r>
            <a:r>
              <a:rPr lang="en-US" sz="3200" b="1" i="1" u="none" dirty="0" smtClean="0">
                <a:solidFill>
                  <a:schemeClr val="dk1"/>
                </a:solidFill>
                <a:latin typeface="Times New Roman"/>
                <a:ea typeface="Times New Roman"/>
                <a:cs typeface="Times New Roman"/>
                <a:sym typeface="Times New Roman"/>
              </a:rPr>
              <a:t>performance</a:t>
            </a:r>
            <a:r>
              <a:rPr lang="en-US" sz="2800" b="1" i="1" u="none" dirty="0" smtClean="0">
                <a:solidFill>
                  <a:schemeClr val="dk1"/>
                </a:solidFill>
                <a:latin typeface="Times New Roman"/>
                <a:ea typeface="Times New Roman"/>
                <a:cs typeface="Times New Roman"/>
                <a:sym typeface="Times New Roman"/>
              </a:rPr>
              <a:t>: </a:t>
            </a:r>
            <a:r>
              <a:rPr lang="en-US" sz="2400" dirty="0" smtClean="0"/>
              <a:t>measured by </a:t>
            </a:r>
            <a:r>
              <a:rPr lang="en-US" sz="2400" u="sng" dirty="0" smtClean="0"/>
              <a:t>transit time </a:t>
            </a:r>
            <a:r>
              <a:rPr lang="en-US" sz="2400" dirty="0" smtClean="0"/>
              <a:t>or </a:t>
            </a:r>
            <a:r>
              <a:rPr lang="en-US" sz="2400" u="sng" dirty="0" smtClean="0"/>
              <a:t>response time</a:t>
            </a:r>
            <a:r>
              <a:rPr lang="en-US" sz="2400" dirty="0" smtClean="0"/>
              <a:t>. evaluated by </a:t>
            </a:r>
            <a:r>
              <a:rPr lang="en-US" sz="2400" u="sng" dirty="0" smtClean="0"/>
              <a:t>throughput</a:t>
            </a:r>
            <a:r>
              <a:rPr lang="en-US" sz="2400" dirty="0" smtClean="0"/>
              <a:t> and </a:t>
            </a:r>
            <a:r>
              <a:rPr lang="en-US" sz="2400" u="sng" dirty="0" smtClean="0"/>
              <a:t>delay</a:t>
            </a:r>
            <a:r>
              <a:rPr lang="en-US" sz="2400" dirty="0" smtClean="0"/>
              <a:t>.</a:t>
            </a:r>
          </a:p>
          <a:p>
            <a:endParaRPr lang="en-US" sz="2400" dirty="0" smtClean="0"/>
          </a:p>
          <a:p>
            <a:r>
              <a:rPr lang="en-US" sz="3200" b="1" i="1" u="none" dirty="0" smtClean="0">
                <a:solidFill>
                  <a:schemeClr val="dk1"/>
                </a:solidFill>
                <a:latin typeface="Times New Roman"/>
                <a:ea typeface="Times New Roman"/>
                <a:cs typeface="Times New Roman"/>
                <a:sym typeface="Times New Roman"/>
              </a:rPr>
              <a:t>Reliability: </a:t>
            </a:r>
            <a:r>
              <a:rPr lang="en-US" sz="2400" dirty="0" smtClean="0"/>
              <a:t>measured by the </a:t>
            </a:r>
            <a:r>
              <a:rPr lang="en-US" sz="2400" u="sng" dirty="0" smtClean="0"/>
              <a:t>frequency of failure</a:t>
            </a:r>
            <a:r>
              <a:rPr lang="en-US" sz="2400" dirty="0" smtClean="0"/>
              <a:t>, the </a:t>
            </a:r>
            <a:r>
              <a:rPr lang="en-US" sz="2400" u="sng" dirty="0" smtClean="0"/>
              <a:t>time it takes a link to recover from a failure</a:t>
            </a:r>
            <a:r>
              <a:rPr lang="en-US" sz="2400" dirty="0" smtClean="0"/>
              <a:t>, and </a:t>
            </a:r>
            <a:r>
              <a:rPr lang="en-US" sz="2400" u="sng" dirty="0" smtClean="0"/>
              <a:t>the network’s robustness in a catastrophe. </a:t>
            </a:r>
          </a:p>
          <a:p>
            <a:endParaRPr lang="en-US" sz="2400" u="sng" dirty="0" smtClean="0">
              <a:sym typeface="Times New Roman"/>
            </a:endParaRPr>
          </a:p>
          <a:p>
            <a:r>
              <a:rPr lang="en-US" sz="3200" b="1" i="1" u="none" dirty="0" smtClean="0">
                <a:solidFill>
                  <a:schemeClr val="dk1"/>
                </a:solidFill>
                <a:latin typeface="Times New Roman"/>
                <a:ea typeface="Times New Roman"/>
                <a:cs typeface="Times New Roman"/>
                <a:sym typeface="Times New Roman"/>
              </a:rPr>
              <a:t>Security</a:t>
            </a:r>
            <a:r>
              <a:rPr lang="en-US" sz="3200" b="1" i="1" dirty="0" smtClean="0">
                <a:solidFill>
                  <a:schemeClr val="dk1"/>
                </a:solidFill>
                <a:latin typeface="Times New Roman"/>
                <a:ea typeface="Times New Roman"/>
                <a:cs typeface="Times New Roman"/>
                <a:sym typeface="Times New Roman"/>
              </a:rPr>
              <a:t>: </a:t>
            </a:r>
            <a:r>
              <a:rPr lang="en-US" sz="2400" dirty="0" smtClean="0"/>
              <a:t>protecting data from damage or unauthorized access, and implementing procedures for recovery from breaches and data losses.</a:t>
            </a:r>
            <a:endParaRPr lang="en-US" sz="2400" dirty="0">
              <a:sym typeface="Times New Roman"/>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8"/>
        <p:cNvGrpSpPr/>
        <p:nvPr/>
      </p:nvGrpSpPr>
      <p:grpSpPr>
        <a:xfrm>
          <a:off x="0" y="0"/>
          <a:ext cx="0" cy="0"/>
          <a:chOff x="0" y="0"/>
          <a:chExt cx="0" cy="0"/>
        </a:xfrm>
      </p:grpSpPr>
      <p:sp>
        <p:nvSpPr>
          <p:cNvPr id="229" name="Shape 229"/>
          <p:cNvSpPr txBox="1"/>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15</a:t>
            </a:fld>
            <a:endParaRPr lang="en-US" sz="1200" b="1" i="0" u="none">
              <a:solidFill>
                <a:schemeClr val="dk1"/>
              </a:solidFill>
              <a:latin typeface="Arial"/>
              <a:ea typeface="Arial"/>
              <a:cs typeface="Arial"/>
              <a:sym typeface="Arial"/>
            </a:endParaRPr>
          </a:p>
        </p:txBody>
      </p:sp>
      <p:sp>
        <p:nvSpPr>
          <p:cNvPr id="230" name="Shape 230"/>
          <p:cNvSpPr txBox="1"/>
          <p:nvPr/>
        </p:nvSpPr>
        <p:spPr>
          <a:xfrm>
            <a:off x="366712" y="107950"/>
            <a:ext cx="438150" cy="474661"/>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231" name="Shape 231"/>
          <p:cNvSpPr txBox="1"/>
          <p:nvPr/>
        </p:nvSpPr>
        <p:spPr>
          <a:xfrm>
            <a:off x="749300" y="107950"/>
            <a:ext cx="328611" cy="474661"/>
          </a:xfrm>
          <a:prstGeom prst="rect">
            <a:avLst/>
          </a:prstGeom>
          <a:gradFill>
            <a:gsLst>
              <a:gs pos="0">
                <a:schemeClr val="accen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232" name="Shape 232"/>
          <p:cNvSpPr txBox="1"/>
          <p:nvPr/>
        </p:nvSpPr>
        <p:spPr>
          <a:xfrm>
            <a:off x="490537" y="530225"/>
            <a:ext cx="422275" cy="474661"/>
          </a:xfrm>
          <a:prstGeom prst="rect">
            <a:avLst/>
          </a:prstGeom>
          <a:solidFill>
            <a:schemeClr val="folHlink"/>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233" name="Shape 233"/>
          <p:cNvSpPr txBox="1"/>
          <p:nvPr/>
        </p:nvSpPr>
        <p:spPr>
          <a:xfrm>
            <a:off x="860425" y="530225"/>
            <a:ext cx="368299" cy="474661"/>
          </a:xfrm>
          <a:prstGeom prst="rect">
            <a:avLst/>
          </a:prstGeom>
          <a:gradFill>
            <a:gsLst>
              <a:gs pos="0">
                <a:schemeClr val="folHlink"/>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234" name="Shape 234"/>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235" name="Shape 235"/>
          <p:cNvSpPr txBox="1"/>
          <p:nvPr/>
        </p:nvSpPr>
        <p:spPr>
          <a:xfrm>
            <a:off x="711200" y="0"/>
            <a:ext cx="31750" cy="1052511"/>
          </a:xfrm>
          <a:prstGeom prst="rect">
            <a:avLst/>
          </a:prstGeom>
          <a:solidFill>
            <a:schemeClr val="l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236" name="Shape 236"/>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237" name="Shape 237"/>
          <p:cNvSpPr txBox="1"/>
          <p:nvPr/>
        </p:nvSpPr>
        <p:spPr>
          <a:xfrm>
            <a:off x="1143000" y="0"/>
            <a:ext cx="4929187" cy="646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hlink"/>
              </a:buClr>
              <a:buSzPct val="25000"/>
              <a:buFont typeface="Times New Roman"/>
              <a:buNone/>
            </a:pPr>
            <a:r>
              <a:rPr lang="en-US" sz="3600" b="1" i="1" u="none" dirty="0">
                <a:solidFill>
                  <a:schemeClr val="hlink"/>
                </a:solidFill>
                <a:latin typeface="Times New Roman"/>
                <a:ea typeface="Times New Roman"/>
                <a:cs typeface="Times New Roman"/>
                <a:sym typeface="Times New Roman"/>
              </a:rPr>
              <a:t>1.2.2 Physical Structures</a:t>
            </a:r>
          </a:p>
        </p:txBody>
      </p:sp>
      <p:sp>
        <p:nvSpPr>
          <p:cNvPr id="238" name="Shape 238"/>
          <p:cNvSpPr txBox="1"/>
          <p:nvPr/>
        </p:nvSpPr>
        <p:spPr>
          <a:xfrm>
            <a:off x="381000" y="1293812"/>
            <a:ext cx="7924799" cy="5106988"/>
          </a:xfrm>
          <a:prstGeom prst="rect">
            <a:avLst/>
          </a:prstGeom>
          <a:solidFill>
            <a:schemeClr val="lt1"/>
          </a:solidFill>
          <a:ln>
            <a:noFill/>
          </a:ln>
        </p:spPr>
        <p:txBody>
          <a:bodyPr lIns="91425" tIns="45700" rIns="91425" bIns="45700" anchor="t" anchorCtr="0">
            <a:noAutofit/>
          </a:bodyPr>
          <a:lstStyle/>
          <a:p>
            <a:pPr marL="0" marR="0" lvl="0" indent="0" algn="just" rtl="0">
              <a:lnSpc>
                <a:spcPct val="100000"/>
              </a:lnSpc>
              <a:spcBef>
                <a:spcPts val="0"/>
              </a:spcBef>
              <a:spcAft>
                <a:spcPts val="0"/>
              </a:spcAft>
              <a:buClr>
                <a:schemeClr val="dk1"/>
              </a:buClr>
              <a:buSzPct val="25000"/>
              <a:buFont typeface="Times New Roman"/>
              <a:buNone/>
            </a:pPr>
            <a:r>
              <a:rPr lang="en-US" sz="2800" b="1" i="1" u="none" dirty="0">
                <a:solidFill>
                  <a:schemeClr val="dk1"/>
                </a:solidFill>
                <a:latin typeface="Times New Roman"/>
                <a:ea typeface="Times New Roman"/>
                <a:cs typeface="Times New Roman"/>
                <a:sym typeface="Times New Roman"/>
              </a:rPr>
              <a:t>Before discussing networks, we need to define some network attributes</a:t>
            </a:r>
            <a:r>
              <a:rPr lang="en-US" sz="2800" b="1" i="1" u="none" dirty="0" smtClean="0">
                <a:solidFill>
                  <a:schemeClr val="dk1"/>
                </a:solidFill>
                <a:latin typeface="Times New Roman"/>
                <a:ea typeface="Times New Roman"/>
                <a:cs typeface="Times New Roman"/>
                <a:sym typeface="Times New Roman"/>
              </a:rPr>
              <a:t>.</a:t>
            </a:r>
          </a:p>
          <a:p>
            <a:endParaRPr lang="en-US" sz="3600" b="1" i="1" dirty="0" smtClean="0">
              <a:solidFill>
                <a:schemeClr val="hlink"/>
              </a:solidFill>
              <a:latin typeface="Times New Roman"/>
              <a:ea typeface="Times New Roman"/>
              <a:cs typeface="Times New Roman"/>
              <a:sym typeface="Times New Roman"/>
            </a:endParaRPr>
          </a:p>
          <a:p>
            <a:r>
              <a:rPr lang="en-US" sz="3600" b="1" i="1" dirty="0" smtClean="0">
                <a:solidFill>
                  <a:schemeClr val="hlink"/>
                </a:solidFill>
                <a:latin typeface="Times New Roman"/>
                <a:ea typeface="Times New Roman"/>
                <a:cs typeface="Times New Roman"/>
                <a:sym typeface="Times New Roman"/>
              </a:rPr>
              <a:t>Type of Connection </a:t>
            </a:r>
          </a:p>
          <a:p>
            <a:r>
              <a:rPr lang="en-US" sz="2800" dirty="0" smtClean="0"/>
              <a:t>There are two types of connections:</a:t>
            </a:r>
          </a:p>
          <a:p>
            <a:pPr>
              <a:buFont typeface="Arial" pitchFamily="34" charset="0"/>
              <a:buChar char="•"/>
            </a:pPr>
            <a:r>
              <a:rPr lang="en-US" sz="2800" dirty="0" smtClean="0"/>
              <a:t>Point-to-Point</a:t>
            </a:r>
          </a:p>
          <a:p>
            <a:pPr>
              <a:buFont typeface="Arial" pitchFamily="34" charset="0"/>
              <a:buChar char="•"/>
            </a:pPr>
            <a:r>
              <a:rPr lang="en-US" sz="2800" dirty="0" smtClean="0"/>
              <a:t>Multipoint.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sp>
        <p:nvSpPr>
          <p:cNvPr id="243" name="Shape 243"/>
          <p:cNvSpPr txBox="1"/>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16</a:t>
            </a:fld>
            <a:endParaRPr lang="en-US" sz="1200" b="1" i="0" u="none">
              <a:solidFill>
                <a:schemeClr val="dk1"/>
              </a:solidFill>
              <a:latin typeface="Arial"/>
              <a:ea typeface="Arial"/>
              <a:cs typeface="Arial"/>
              <a:sym typeface="Arial"/>
            </a:endParaRPr>
          </a:p>
        </p:txBody>
      </p:sp>
      <p:sp>
        <p:nvSpPr>
          <p:cNvPr id="244" name="Shape 244"/>
          <p:cNvSpPr txBox="1"/>
          <p:nvPr/>
        </p:nvSpPr>
        <p:spPr>
          <a:xfrm>
            <a:off x="152400" y="76200"/>
            <a:ext cx="8991600" cy="461961"/>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Times New Roman"/>
              <a:buNone/>
            </a:pPr>
            <a:r>
              <a:rPr lang="en-US" sz="2400" b="1" i="1" u="none">
                <a:solidFill>
                  <a:srgbClr val="FF0000"/>
                </a:solidFill>
                <a:latin typeface="Times New Roman"/>
                <a:ea typeface="Times New Roman"/>
                <a:cs typeface="Times New Roman"/>
                <a:sym typeface="Times New Roman"/>
              </a:rPr>
              <a:t>Figure 1.3</a:t>
            </a:r>
            <a:r>
              <a:rPr lang="en-US" sz="2000" b="1" i="1" u="none">
                <a:solidFill>
                  <a:srgbClr val="0000CC"/>
                </a:solidFill>
                <a:latin typeface="Times New Roman"/>
                <a:ea typeface="Times New Roman"/>
                <a:cs typeface="Times New Roman"/>
                <a:sym typeface="Times New Roman"/>
              </a:rPr>
              <a:t>: </a:t>
            </a:r>
            <a:r>
              <a:rPr lang="en-US" sz="2000" b="1" i="1" u="none">
                <a:solidFill>
                  <a:schemeClr val="lt2"/>
                </a:solidFill>
                <a:latin typeface="Times New Roman"/>
                <a:ea typeface="Times New Roman"/>
                <a:cs typeface="Times New Roman"/>
                <a:sym typeface="Times New Roman"/>
              </a:rPr>
              <a:t>Types of connection</a:t>
            </a:r>
          </a:p>
        </p:txBody>
      </p:sp>
      <p:pic>
        <p:nvPicPr>
          <p:cNvPr id="245" name="Shape 245"/>
          <p:cNvPicPr preferRelativeResize="0"/>
          <p:nvPr/>
        </p:nvPicPr>
        <p:blipFill rotWithShape="1">
          <a:blip r:embed="rId3">
            <a:alphaModFix/>
          </a:blip>
          <a:srcRect/>
          <a:stretch/>
        </p:blipFill>
        <p:spPr>
          <a:xfrm>
            <a:off x="228600" y="685800"/>
            <a:ext cx="8204200" cy="1065212"/>
          </a:xfrm>
          <a:prstGeom prst="rect">
            <a:avLst/>
          </a:prstGeom>
          <a:noFill/>
          <a:ln>
            <a:noFill/>
          </a:ln>
        </p:spPr>
      </p:pic>
      <p:pic>
        <p:nvPicPr>
          <p:cNvPr id="246" name="Shape 246"/>
          <p:cNvPicPr preferRelativeResize="0"/>
          <p:nvPr/>
        </p:nvPicPr>
        <p:blipFill rotWithShape="1">
          <a:blip r:embed="rId4">
            <a:alphaModFix/>
          </a:blip>
          <a:srcRect/>
          <a:stretch/>
        </p:blipFill>
        <p:spPr>
          <a:xfrm>
            <a:off x="381000" y="3352800"/>
            <a:ext cx="8045449" cy="2105024"/>
          </a:xfrm>
          <a:prstGeom prst="rect">
            <a:avLst/>
          </a:prstGeom>
          <a:noFill/>
          <a:ln>
            <a:noFill/>
          </a:ln>
        </p:spPr>
      </p:pic>
      <p:sp>
        <p:nvSpPr>
          <p:cNvPr id="6" name="Rectangle 5"/>
          <p:cNvSpPr/>
          <p:nvPr/>
        </p:nvSpPr>
        <p:spPr>
          <a:xfrm>
            <a:off x="0" y="1676400"/>
            <a:ext cx="8610600" cy="1323439"/>
          </a:xfrm>
          <a:prstGeom prst="rect">
            <a:avLst/>
          </a:prstGeom>
        </p:spPr>
        <p:txBody>
          <a:bodyPr wrap="square">
            <a:spAutoFit/>
          </a:bodyPr>
          <a:lstStyle/>
          <a:p>
            <a:pPr algn="ctr"/>
            <a:r>
              <a:rPr lang="en-US" sz="2000" b="1" dirty="0" smtClean="0">
                <a:solidFill>
                  <a:srgbClr val="002060"/>
                </a:solidFill>
              </a:rPr>
              <a:t>Point-to-Point: </a:t>
            </a:r>
            <a:r>
              <a:rPr lang="en-US" sz="2000" dirty="0" smtClean="0"/>
              <a:t>The entire capacity of the link is reserved for transmission between two devices.</a:t>
            </a:r>
          </a:p>
          <a:p>
            <a:pPr algn="ctr"/>
            <a:r>
              <a:rPr lang="en-US" sz="2000" dirty="0" smtClean="0"/>
              <a:t>(remote control and TV control system)</a:t>
            </a:r>
          </a:p>
          <a:p>
            <a:r>
              <a:rPr lang="en-US" sz="2000" dirty="0" smtClean="0"/>
              <a:t> </a:t>
            </a:r>
            <a:endParaRPr lang="en-US" sz="2000" dirty="0"/>
          </a:p>
        </p:txBody>
      </p:sp>
      <p:sp>
        <p:nvSpPr>
          <p:cNvPr id="7" name="Rectangle 6"/>
          <p:cNvSpPr/>
          <p:nvPr/>
        </p:nvSpPr>
        <p:spPr>
          <a:xfrm>
            <a:off x="228600" y="5486400"/>
            <a:ext cx="8915400" cy="1015663"/>
          </a:xfrm>
          <a:prstGeom prst="rect">
            <a:avLst/>
          </a:prstGeom>
        </p:spPr>
        <p:txBody>
          <a:bodyPr wrap="square">
            <a:spAutoFit/>
          </a:bodyPr>
          <a:lstStyle/>
          <a:p>
            <a:pPr algn="ctr"/>
            <a:r>
              <a:rPr lang="en-US" sz="2000" b="1" dirty="0" smtClean="0">
                <a:solidFill>
                  <a:srgbClr val="002060"/>
                </a:solidFill>
              </a:rPr>
              <a:t>Multipoint</a:t>
            </a:r>
            <a:r>
              <a:rPr lang="en-US" sz="2000" dirty="0" smtClean="0"/>
              <a:t>: More than two devices share a single link.</a:t>
            </a:r>
          </a:p>
          <a:p>
            <a:pPr algn="ctr"/>
            <a:r>
              <a:rPr lang="en-US" sz="2000" dirty="0" smtClean="0"/>
              <a:t>Spatially shared: If several devices can use the link at the same time.</a:t>
            </a:r>
          </a:p>
          <a:p>
            <a:pPr algn="ctr"/>
            <a:r>
              <a:rPr lang="en-US" sz="2000" i="1" dirty="0" smtClean="0"/>
              <a:t>timeshared connection: i</a:t>
            </a:r>
            <a:r>
              <a:rPr lang="en-US" sz="2000" dirty="0" smtClean="0"/>
              <a:t>f users must take turns,.</a:t>
            </a: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17</a:t>
            </a:fld>
            <a:endParaRPr lang="en-US" sz="1200" b="1" i="0" u="none">
              <a:solidFill>
                <a:schemeClr val="dk1"/>
              </a:solidFill>
              <a:latin typeface="Arial"/>
              <a:ea typeface="Arial"/>
              <a:cs typeface="Arial"/>
              <a:sym typeface="Arial"/>
            </a:endParaRPr>
          </a:p>
        </p:txBody>
      </p:sp>
      <p:sp>
        <p:nvSpPr>
          <p:cNvPr id="230" name="Shape 230"/>
          <p:cNvSpPr txBox="1"/>
          <p:nvPr/>
        </p:nvSpPr>
        <p:spPr>
          <a:xfrm>
            <a:off x="366712" y="107950"/>
            <a:ext cx="438150" cy="474661"/>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231" name="Shape 231"/>
          <p:cNvSpPr txBox="1"/>
          <p:nvPr/>
        </p:nvSpPr>
        <p:spPr>
          <a:xfrm>
            <a:off x="749300" y="107950"/>
            <a:ext cx="328611" cy="474661"/>
          </a:xfrm>
          <a:prstGeom prst="rect">
            <a:avLst/>
          </a:prstGeom>
          <a:gradFill>
            <a:gsLst>
              <a:gs pos="0">
                <a:schemeClr val="accen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232" name="Shape 232"/>
          <p:cNvSpPr txBox="1"/>
          <p:nvPr/>
        </p:nvSpPr>
        <p:spPr>
          <a:xfrm>
            <a:off x="490537" y="530225"/>
            <a:ext cx="422275" cy="474661"/>
          </a:xfrm>
          <a:prstGeom prst="rect">
            <a:avLst/>
          </a:prstGeom>
          <a:solidFill>
            <a:schemeClr val="folHlink"/>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233" name="Shape 233"/>
          <p:cNvSpPr txBox="1"/>
          <p:nvPr/>
        </p:nvSpPr>
        <p:spPr>
          <a:xfrm>
            <a:off x="860425" y="530225"/>
            <a:ext cx="368299" cy="474661"/>
          </a:xfrm>
          <a:prstGeom prst="rect">
            <a:avLst/>
          </a:prstGeom>
          <a:gradFill>
            <a:gsLst>
              <a:gs pos="0">
                <a:schemeClr val="folHlink"/>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234" name="Shape 234"/>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235" name="Shape 235"/>
          <p:cNvSpPr txBox="1"/>
          <p:nvPr/>
        </p:nvSpPr>
        <p:spPr>
          <a:xfrm>
            <a:off x="711200" y="0"/>
            <a:ext cx="31750" cy="1052511"/>
          </a:xfrm>
          <a:prstGeom prst="rect">
            <a:avLst/>
          </a:prstGeom>
          <a:solidFill>
            <a:schemeClr val="l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236" name="Shape 236"/>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237" name="Shape 237"/>
          <p:cNvSpPr txBox="1"/>
          <p:nvPr/>
        </p:nvSpPr>
        <p:spPr>
          <a:xfrm>
            <a:off x="1143000" y="0"/>
            <a:ext cx="4929187" cy="646112"/>
          </a:xfrm>
          <a:prstGeom prst="rect">
            <a:avLst/>
          </a:prstGeom>
          <a:noFill/>
          <a:ln>
            <a:noFill/>
          </a:ln>
        </p:spPr>
        <p:txBody>
          <a:bodyPr lIns="91425" tIns="45700" rIns="91425" bIns="45700" anchor="t" anchorCtr="0">
            <a:noAutofit/>
          </a:bodyPr>
          <a:lstStyle/>
          <a:p>
            <a:pPr lvl="0">
              <a:buClr>
                <a:schemeClr val="hlink"/>
              </a:buClr>
              <a:buSzPct val="25000"/>
            </a:pPr>
            <a:r>
              <a:rPr lang="en-US" sz="3600" b="1" i="1" u="none" dirty="0" smtClean="0">
                <a:solidFill>
                  <a:schemeClr val="hlink"/>
                </a:solidFill>
                <a:latin typeface="Times New Roman"/>
                <a:ea typeface="Times New Roman"/>
                <a:cs typeface="Times New Roman"/>
                <a:sym typeface="Times New Roman"/>
              </a:rPr>
              <a:t>Physical </a:t>
            </a:r>
            <a:r>
              <a:rPr lang="en-US" sz="3600" b="1" i="1" dirty="0" smtClean="0">
                <a:solidFill>
                  <a:schemeClr val="hlink"/>
                </a:solidFill>
                <a:latin typeface="Times New Roman"/>
                <a:ea typeface="Times New Roman"/>
                <a:cs typeface="Times New Roman"/>
                <a:sym typeface="Times New Roman"/>
              </a:rPr>
              <a:t>Topology</a:t>
            </a:r>
            <a:endParaRPr lang="en-US" sz="3600" b="1" i="1" dirty="0">
              <a:solidFill>
                <a:schemeClr val="hlink"/>
              </a:solidFill>
              <a:latin typeface="Times New Roman"/>
              <a:ea typeface="Times New Roman"/>
              <a:cs typeface="Times New Roman"/>
              <a:sym typeface="Times New Roman"/>
            </a:endParaRPr>
          </a:p>
        </p:txBody>
      </p:sp>
      <p:sp>
        <p:nvSpPr>
          <p:cNvPr id="238" name="Shape 238"/>
          <p:cNvSpPr txBox="1"/>
          <p:nvPr/>
        </p:nvSpPr>
        <p:spPr>
          <a:xfrm>
            <a:off x="381000" y="1293812"/>
            <a:ext cx="7924799" cy="5106988"/>
          </a:xfrm>
          <a:prstGeom prst="rect">
            <a:avLst/>
          </a:prstGeom>
          <a:solidFill>
            <a:schemeClr val="lt1"/>
          </a:solidFill>
          <a:ln>
            <a:noFill/>
          </a:ln>
        </p:spPr>
        <p:txBody>
          <a:bodyPr lIns="91425" tIns="45700" rIns="91425" bIns="45700" anchor="t" anchorCtr="0">
            <a:noAutofit/>
          </a:bodyPr>
          <a:lstStyle/>
          <a:p>
            <a:r>
              <a:rPr lang="en-US" sz="2800" dirty="0" smtClean="0"/>
              <a:t>There are four basic topologies possible:</a:t>
            </a:r>
          </a:p>
          <a:p>
            <a:pPr marL="514350" indent="-514350">
              <a:buFont typeface="+mj-lt"/>
              <a:buAutoNum type="arabicPeriod"/>
            </a:pPr>
            <a:r>
              <a:rPr lang="en-US" sz="2800" dirty="0" smtClean="0"/>
              <a:t>Mesh.</a:t>
            </a:r>
          </a:p>
          <a:p>
            <a:pPr marL="514350" indent="-514350">
              <a:buFont typeface="+mj-lt"/>
              <a:buAutoNum type="arabicPeriod"/>
            </a:pPr>
            <a:r>
              <a:rPr lang="en-US" sz="2800" dirty="0" smtClean="0"/>
              <a:t>Star.</a:t>
            </a:r>
          </a:p>
          <a:p>
            <a:pPr marL="514350" indent="-514350">
              <a:buFont typeface="+mj-lt"/>
              <a:buAutoNum type="arabicPeriod"/>
            </a:pPr>
            <a:r>
              <a:rPr lang="en-US" sz="2800" dirty="0" smtClean="0"/>
              <a:t>Bus.</a:t>
            </a:r>
          </a:p>
          <a:p>
            <a:pPr marL="514350" indent="-514350">
              <a:buFont typeface="+mj-lt"/>
              <a:buAutoNum type="arabicPeriod"/>
            </a:pPr>
            <a:r>
              <a:rPr lang="en-US" sz="2800" dirty="0" smtClean="0"/>
              <a:t>Ring. </a:t>
            </a:r>
            <a:endParaRPr lang="en-US" sz="2800" b="1" i="1" u="none" dirty="0" smtClean="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0"/>
        <p:cNvGrpSpPr/>
        <p:nvPr/>
      </p:nvGrpSpPr>
      <p:grpSpPr>
        <a:xfrm>
          <a:off x="0" y="0"/>
          <a:ext cx="0" cy="0"/>
          <a:chOff x="0" y="0"/>
          <a:chExt cx="0" cy="0"/>
        </a:xfrm>
      </p:grpSpPr>
      <p:sp>
        <p:nvSpPr>
          <p:cNvPr id="251" name="Shape 251"/>
          <p:cNvSpPr txBox="1"/>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18</a:t>
            </a:fld>
            <a:endParaRPr lang="en-US" sz="1200" b="1" i="0" u="none">
              <a:solidFill>
                <a:schemeClr val="dk1"/>
              </a:solidFill>
              <a:latin typeface="Arial"/>
              <a:ea typeface="Arial"/>
              <a:cs typeface="Arial"/>
              <a:sym typeface="Arial"/>
            </a:endParaRPr>
          </a:p>
        </p:txBody>
      </p:sp>
      <p:sp>
        <p:nvSpPr>
          <p:cNvPr id="252" name="Shape 252"/>
          <p:cNvSpPr txBox="1"/>
          <p:nvPr/>
        </p:nvSpPr>
        <p:spPr>
          <a:xfrm>
            <a:off x="152400" y="76200"/>
            <a:ext cx="8991600" cy="461961"/>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Times New Roman"/>
              <a:buNone/>
            </a:pPr>
            <a:r>
              <a:rPr lang="en-US" sz="2400" b="1" i="1" u="none">
                <a:solidFill>
                  <a:srgbClr val="FF0000"/>
                </a:solidFill>
                <a:latin typeface="Times New Roman"/>
                <a:ea typeface="Times New Roman"/>
                <a:cs typeface="Times New Roman"/>
                <a:sym typeface="Times New Roman"/>
              </a:rPr>
              <a:t>Figure 1.4</a:t>
            </a:r>
            <a:r>
              <a:rPr lang="en-US" sz="2000" b="1" i="1" u="none">
                <a:solidFill>
                  <a:srgbClr val="0000CC"/>
                </a:solidFill>
                <a:latin typeface="Times New Roman"/>
                <a:ea typeface="Times New Roman"/>
                <a:cs typeface="Times New Roman"/>
                <a:sym typeface="Times New Roman"/>
              </a:rPr>
              <a:t>: </a:t>
            </a:r>
            <a:r>
              <a:rPr lang="en-US" sz="2000" b="1" i="1" u="none">
                <a:solidFill>
                  <a:schemeClr val="lt2"/>
                </a:solidFill>
                <a:latin typeface="Times New Roman"/>
                <a:ea typeface="Times New Roman"/>
                <a:cs typeface="Times New Roman"/>
                <a:sym typeface="Times New Roman"/>
              </a:rPr>
              <a:t> A fully-connected mesh topology</a:t>
            </a:r>
          </a:p>
        </p:txBody>
      </p:sp>
      <p:pic>
        <p:nvPicPr>
          <p:cNvPr id="253" name="Shape 253"/>
          <p:cNvPicPr preferRelativeResize="0"/>
          <p:nvPr/>
        </p:nvPicPr>
        <p:blipFill rotWithShape="1">
          <a:blip r:embed="rId3">
            <a:alphaModFix/>
          </a:blip>
          <a:srcRect/>
          <a:stretch/>
        </p:blipFill>
        <p:spPr>
          <a:xfrm>
            <a:off x="1981200" y="2667000"/>
            <a:ext cx="4902200" cy="3997325"/>
          </a:xfrm>
          <a:prstGeom prst="rect">
            <a:avLst/>
          </a:prstGeom>
          <a:noFill/>
          <a:ln>
            <a:noFill/>
          </a:ln>
        </p:spPr>
      </p:pic>
      <p:pic>
        <p:nvPicPr>
          <p:cNvPr id="254" name="Shape 254"/>
          <p:cNvPicPr preferRelativeResize="0"/>
          <p:nvPr/>
        </p:nvPicPr>
        <p:blipFill rotWithShape="1">
          <a:blip r:embed="rId4">
            <a:alphaModFix/>
          </a:blip>
          <a:srcRect/>
          <a:stretch/>
        </p:blipFill>
        <p:spPr>
          <a:xfrm>
            <a:off x="1041400" y="3089275"/>
            <a:ext cx="1092199" cy="444500"/>
          </a:xfrm>
          <a:prstGeom prst="rect">
            <a:avLst/>
          </a:prstGeom>
          <a:noFill/>
          <a:ln>
            <a:noFill/>
          </a:ln>
        </p:spPr>
      </p:pic>
      <p:pic>
        <p:nvPicPr>
          <p:cNvPr id="255" name="Shape 255"/>
          <p:cNvPicPr preferRelativeResize="0"/>
          <p:nvPr/>
        </p:nvPicPr>
        <p:blipFill rotWithShape="1">
          <a:blip r:embed="rId5">
            <a:alphaModFix/>
          </a:blip>
          <a:srcRect/>
          <a:stretch/>
        </p:blipFill>
        <p:spPr>
          <a:xfrm>
            <a:off x="6094412" y="3073400"/>
            <a:ext cx="1601786" cy="444500"/>
          </a:xfrm>
          <a:prstGeom prst="rect">
            <a:avLst/>
          </a:prstGeom>
          <a:noFill/>
          <a:ln>
            <a:noFill/>
          </a:ln>
        </p:spPr>
      </p:pic>
      <p:sp>
        <p:nvSpPr>
          <p:cNvPr id="7" name="Rectangle 6"/>
          <p:cNvSpPr/>
          <p:nvPr/>
        </p:nvSpPr>
        <p:spPr>
          <a:xfrm>
            <a:off x="0" y="1066800"/>
            <a:ext cx="9144000" cy="769441"/>
          </a:xfrm>
          <a:prstGeom prst="rect">
            <a:avLst/>
          </a:prstGeom>
        </p:spPr>
        <p:txBody>
          <a:bodyPr wrap="square">
            <a:spAutoFit/>
          </a:bodyPr>
          <a:lstStyle/>
          <a:p>
            <a:pPr algn="ctr"/>
            <a:r>
              <a:rPr lang="en-US" sz="2200" dirty="0" smtClean="0"/>
              <a:t>Every device has a dedicated point-to-point link to every other device</a:t>
            </a:r>
          </a:p>
          <a:p>
            <a:pPr algn="ctr"/>
            <a:r>
              <a:rPr lang="en-US" sz="2200" dirty="0" smtClean="0"/>
              <a:t>(the link carries traffic only between the two devices it connects)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2500"/>
                                        <p:tgtEl>
                                          <p:spTgt spid="2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4"/>
                                        </p:tgtEl>
                                        <p:attrNameLst>
                                          <p:attrName>style.visibility</p:attrName>
                                        </p:attrNameLst>
                                      </p:cBhvr>
                                      <p:to>
                                        <p:strVal val="visible"/>
                                      </p:to>
                                    </p:set>
                                    <p:animEffect transition="in" filter="fade">
                                      <p:cBhvr>
                                        <p:cTn id="12" dur="2000"/>
                                        <p:tgtEl>
                                          <p:spTgt spid="2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5"/>
                                        </p:tgtEl>
                                        <p:attrNameLst>
                                          <p:attrName>style.visibility</p:attrName>
                                        </p:attrNameLst>
                                      </p:cBhvr>
                                      <p:to>
                                        <p:strVal val="visible"/>
                                      </p:to>
                                    </p:set>
                                    <p:animEffect transition="in" filter="fade">
                                      <p:cBhvr>
                                        <p:cTn id="17" dur="20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19</a:t>
            </a:fld>
            <a:endParaRPr lang="en-US" sz="1200" b="1" i="0" u="none">
              <a:solidFill>
                <a:schemeClr val="dk1"/>
              </a:solidFill>
              <a:latin typeface="Arial"/>
              <a:ea typeface="Arial"/>
              <a:cs typeface="Arial"/>
              <a:sym typeface="Arial"/>
            </a:endParaRPr>
          </a:p>
        </p:txBody>
      </p:sp>
      <p:sp>
        <p:nvSpPr>
          <p:cNvPr id="230" name="Shape 230"/>
          <p:cNvSpPr txBox="1"/>
          <p:nvPr/>
        </p:nvSpPr>
        <p:spPr>
          <a:xfrm>
            <a:off x="366712" y="107950"/>
            <a:ext cx="438150" cy="474661"/>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231" name="Shape 231"/>
          <p:cNvSpPr txBox="1"/>
          <p:nvPr/>
        </p:nvSpPr>
        <p:spPr>
          <a:xfrm>
            <a:off x="749300" y="107950"/>
            <a:ext cx="328611" cy="474661"/>
          </a:xfrm>
          <a:prstGeom prst="rect">
            <a:avLst/>
          </a:prstGeom>
          <a:gradFill>
            <a:gsLst>
              <a:gs pos="0">
                <a:schemeClr val="accen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232" name="Shape 232"/>
          <p:cNvSpPr txBox="1"/>
          <p:nvPr/>
        </p:nvSpPr>
        <p:spPr>
          <a:xfrm>
            <a:off x="490537" y="530225"/>
            <a:ext cx="422275" cy="474661"/>
          </a:xfrm>
          <a:prstGeom prst="rect">
            <a:avLst/>
          </a:prstGeom>
          <a:solidFill>
            <a:schemeClr val="folHlink"/>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233" name="Shape 233"/>
          <p:cNvSpPr txBox="1"/>
          <p:nvPr/>
        </p:nvSpPr>
        <p:spPr>
          <a:xfrm>
            <a:off x="860425" y="530225"/>
            <a:ext cx="368299" cy="474661"/>
          </a:xfrm>
          <a:prstGeom prst="rect">
            <a:avLst/>
          </a:prstGeom>
          <a:gradFill>
            <a:gsLst>
              <a:gs pos="0">
                <a:schemeClr val="folHlink"/>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234" name="Shape 234"/>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235" name="Shape 235"/>
          <p:cNvSpPr txBox="1"/>
          <p:nvPr/>
        </p:nvSpPr>
        <p:spPr>
          <a:xfrm>
            <a:off x="711200" y="0"/>
            <a:ext cx="31750" cy="1052511"/>
          </a:xfrm>
          <a:prstGeom prst="rect">
            <a:avLst/>
          </a:prstGeom>
          <a:solidFill>
            <a:schemeClr val="l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236" name="Shape 236"/>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237" name="Shape 237"/>
          <p:cNvSpPr txBox="1"/>
          <p:nvPr/>
        </p:nvSpPr>
        <p:spPr>
          <a:xfrm>
            <a:off x="1143000" y="0"/>
            <a:ext cx="4929187" cy="646112"/>
          </a:xfrm>
          <a:prstGeom prst="rect">
            <a:avLst/>
          </a:prstGeom>
          <a:noFill/>
          <a:ln>
            <a:noFill/>
          </a:ln>
        </p:spPr>
        <p:txBody>
          <a:bodyPr lIns="91425" tIns="45700" rIns="91425" bIns="45700" anchor="t" anchorCtr="0">
            <a:noAutofit/>
          </a:bodyPr>
          <a:lstStyle/>
          <a:p>
            <a:r>
              <a:rPr lang="en-US" sz="3600" b="1" dirty="0" smtClean="0">
                <a:solidFill>
                  <a:srgbClr val="FF0000"/>
                </a:solidFill>
              </a:rPr>
              <a:t>mesh advantages</a:t>
            </a:r>
          </a:p>
        </p:txBody>
      </p:sp>
      <p:sp>
        <p:nvSpPr>
          <p:cNvPr id="238" name="Shape 238"/>
          <p:cNvSpPr txBox="1"/>
          <p:nvPr/>
        </p:nvSpPr>
        <p:spPr>
          <a:xfrm>
            <a:off x="0" y="1293812"/>
            <a:ext cx="9144000" cy="5106988"/>
          </a:xfrm>
          <a:prstGeom prst="rect">
            <a:avLst/>
          </a:prstGeom>
          <a:solidFill>
            <a:schemeClr val="lt1"/>
          </a:solidFill>
          <a:ln>
            <a:noFill/>
          </a:ln>
        </p:spPr>
        <p:txBody>
          <a:bodyPr lIns="91425" tIns="45700" rIns="91425" bIns="45700" anchor="t" anchorCtr="0">
            <a:noAutofit/>
          </a:bodyPr>
          <a:lstStyle/>
          <a:p>
            <a:pPr marL="579120" indent="-457200">
              <a:spcBef>
                <a:spcPts val="1200"/>
              </a:spcBef>
              <a:buFont typeface="+mj-lt"/>
              <a:buAutoNum type="arabicPeriod"/>
            </a:pPr>
            <a:r>
              <a:rPr lang="en-US" sz="2400" dirty="0" smtClean="0"/>
              <a:t>dedicated links guarantees that each connection can carry its own data load (less traffic problems than shared link).</a:t>
            </a:r>
          </a:p>
          <a:p>
            <a:pPr marL="579120" indent="-457200">
              <a:spcBef>
                <a:spcPts val="1200"/>
              </a:spcBef>
              <a:buFont typeface="+mj-lt"/>
              <a:buAutoNum type="arabicPeriod"/>
            </a:pPr>
            <a:r>
              <a:rPr lang="en-US" sz="2400" dirty="0" smtClean="0"/>
              <a:t>dedicated links guarantees security. When every message travels along a dedicated line, only the intended recipient sees it. Physical boundaries prevent other users from gaining access to messages.</a:t>
            </a:r>
          </a:p>
          <a:p>
            <a:pPr marL="579120" indent="-457200">
              <a:spcBef>
                <a:spcPts val="1200"/>
              </a:spcBef>
              <a:buFont typeface="+mj-lt"/>
              <a:buAutoNum type="arabicPeriod"/>
            </a:pPr>
            <a:r>
              <a:rPr lang="en-US" sz="2400" dirty="0" smtClean="0"/>
              <a:t>If one link becomes unusable, it does not ruin the entire system.</a:t>
            </a:r>
          </a:p>
          <a:p>
            <a:pPr marL="579120" indent="-457200">
              <a:spcBef>
                <a:spcPts val="1200"/>
              </a:spcBef>
              <a:buFont typeface="+mj-lt"/>
              <a:buAutoNum type="arabicPeriod"/>
            </a:pPr>
            <a:r>
              <a:rPr lang="en-US" sz="2400" dirty="0" smtClean="0"/>
              <a:t>point-to-point links make fault identification and fault isolation easy. Traffic can be routed to avoid links with suspected problems. </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Shape 93"/>
          <p:cNvSpPr txBox="1"/>
          <p:nvPr/>
        </p:nvSpPr>
        <p:spPr>
          <a:xfrm>
            <a:off x="366712" y="107950"/>
            <a:ext cx="438150" cy="474661"/>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94" name="Shape 94"/>
          <p:cNvSpPr txBox="1"/>
          <p:nvPr/>
        </p:nvSpPr>
        <p:spPr>
          <a:xfrm>
            <a:off x="749300" y="107950"/>
            <a:ext cx="328611" cy="474661"/>
          </a:xfrm>
          <a:prstGeom prst="rect">
            <a:avLst/>
          </a:prstGeom>
          <a:gradFill>
            <a:gsLst>
              <a:gs pos="0">
                <a:schemeClr val="accen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95" name="Shape 95"/>
          <p:cNvSpPr txBox="1"/>
          <p:nvPr/>
        </p:nvSpPr>
        <p:spPr>
          <a:xfrm>
            <a:off x="490537" y="530225"/>
            <a:ext cx="422275" cy="474661"/>
          </a:xfrm>
          <a:prstGeom prst="rect">
            <a:avLst/>
          </a:prstGeom>
          <a:solidFill>
            <a:schemeClr val="folHlink"/>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96" name="Shape 96"/>
          <p:cNvSpPr txBox="1"/>
          <p:nvPr/>
        </p:nvSpPr>
        <p:spPr>
          <a:xfrm>
            <a:off x="860425" y="530225"/>
            <a:ext cx="368299" cy="474661"/>
          </a:xfrm>
          <a:prstGeom prst="rect">
            <a:avLst/>
          </a:prstGeom>
          <a:gradFill>
            <a:gsLst>
              <a:gs pos="0">
                <a:schemeClr val="folHlink"/>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97" name="Shape 97"/>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98" name="Shape 98"/>
          <p:cNvSpPr txBox="1"/>
          <p:nvPr/>
        </p:nvSpPr>
        <p:spPr>
          <a:xfrm>
            <a:off x="711200" y="0"/>
            <a:ext cx="31750" cy="1052511"/>
          </a:xfrm>
          <a:prstGeom prst="rect">
            <a:avLst/>
          </a:prstGeom>
          <a:solidFill>
            <a:schemeClr val="l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99" name="Shape 99"/>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100" name="Shape 100"/>
          <p:cNvSpPr txBox="1"/>
          <p:nvPr/>
        </p:nvSpPr>
        <p:spPr>
          <a:xfrm>
            <a:off x="1066800" y="-76200"/>
            <a:ext cx="4186236" cy="646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Arial"/>
              <a:buNone/>
            </a:pPr>
            <a:r>
              <a:rPr lang="en-US" sz="3600" b="1" i="0" u="none">
                <a:solidFill>
                  <a:srgbClr val="FF0000"/>
                </a:solidFill>
                <a:latin typeface="Arial"/>
                <a:ea typeface="Arial"/>
                <a:cs typeface="Arial"/>
                <a:sym typeface="Arial"/>
              </a:rPr>
              <a:t>Chapter 1: Outline</a:t>
            </a:r>
          </a:p>
        </p:txBody>
      </p:sp>
      <p:sp>
        <p:nvSpPr>
          <p:cNvPr id="101" name="Shape 101"/>
          <p:cNvSpPr txBox="1"/>
          <p:nvPr/>
        </p:nvSpPr>
        <p:spPr>
          <a:xfrm>
            <a:off x="152400" y="1447800"/>
            <a:ext cx="8458200" cy="4648199"/>
          </a:xfrm>
          <a:prstGeom prst="rect">
            <a:avLst/>
          </a:prstGeom>
          <a:noFill/>
          <a:ln>
            <a:noFill/>
          </a:ln>
        </p:spPr>
        <p:txBody>
          <a:bodyPr lIns="91425" tIns="45700" rIns="91425" bIns="45700" anchor="t" anchorCtr="0">
            <a:noAutofit/>
          </a:bodyPr>
          <a:lstStyle/>
          <a:p>
            <a:pPr marL="0" marR="0" lvl="0" indent="0" algn="just" rtl="0">
              <a:lnSpc>
                <a:spcPct val="150000"/>
              </a:lnSpc>
              <a:spcBef>
                <a:spcPts val="0"/>
              </a:spcBef>
              <a:spcAft>
                <a:spcPts val="0"/>
              </a:spcAft>
              <a:buClr>
                <a:srgbClr val="FF0000"/>
              </a:buClr>
              <a:buSzPct val="25000"/>
              <a:buFont typeface="Times New Roman"/>
              <a:buNone/>
            </a:pPr>
            <a:r>
              <a:rPr lang="en-US" sz="4000" b="1" i="1" u="none">
                <a:solidFill>
                  <a:srgbClr val="FF0000"/>
                </a:solidFill>
                <a:latin typeface="Times New Roman"/>
                <a:ea typeface="Times New Roman"/>
                <a:cs typeface="Times New Roman"/>
                <a:sym typeface="Times New Roman"/>
              </a:rPr>
              <a:t>  1.1   </a:t>
            </a:r>
            <a:r>
              <a:rPr lang="en-US" sz="4000" b="1" i="1" u="none">
                <a:solidFill>
                  <a:schemeClr val="dk2"/>
                </a:solidFill>
                <a:latin typeface="Times New Roman"/>
                <a:ea typeface="Times New Roman"/>
                <a:cs typeface="Times New Roman"/>
                <a:sym typeface="Times New Roman"/>
              </a:rPr>
              <a:t>Data Communications</a:t>
            </a:r>
          </a:p>
          <a:p>
            <a:pPr marL="0" marR="0" lvl="0" indent="0" algn="just" rtl="0">
              <a:lnSpc>
                <a:spcPct val="150000"/>
              </a:lnSpc>
              <a:spcBef>
                <a:spcPts val="0"/>
              </a:spcBef>
              <a:spcAft>
                <a:spcPts val="0"/>
              </a:spcAft>
              <a:buClr>
                <a:srgbClr val="FF0000"/>
              </a:buClr>
              <a:buSzPct val="25000"/>
              <a:buFont typeface="Times New Roman"/>
              <a:buNone/>
            </a:pPr>
            <a:r>
              <a:rPr lang="en-US" sz="4000" b="1" i="1" u="none">
                <a:solidFill>
                  <a:srgbClr val="FF0000"/>
                </a:solidFill>
                <a:latin typeface="Times New Roman"/>
                <a:ea typeface="Times New Roman"/>
                <a:cs typeface="Times New Roman"/>
                <a:sym typeface="Times New Roman"/>
              </a:rPr>
              <a:t>  1.2   </a:t>
            </a:r>
            <a:r>
              <a:rPr lang="en-US" sz="4000" b="1" i="1" u="none">
                <a:solidFill>
                  <a:schemeClr val="dk2"/>
                </a:solidFill>
                <a:latin typeface="Times New Roman"/>
                <a:ea typeface="Times New Roman"/>
                <a:cs typeface="Times New Roman"/>
                <a:sym typeface="Times New Roman"/>
              </a:rPr>
              <a:t>Networks</a:t>
            </a:r>
          </a:p>
          <a:p>
            <a:pPr marL="0" marR="0" lvl="0" indent="0" algn="just" rtl="0">
              <a:lnSpc>
                <a:spcPct val="150000"/>
              </a:lnSpc>
              <a:spcBef>
                <a:spcPts val="0"/>
              </a:spcBef>
              <a:spcAft>
                <a:spcPts val="0"/>
              </a:spcAft>
              <a:buClr>
                <a:srgbClr val="FF0000"/>
              </a:buClr>
              <a:buSzPct val="25000"/>
              <a:buFont typeface="Times New Roman"/>
              <a:buNone/>
            </a:pPr>
            <a:r>
              <a:rPr lang="en-US" sz="4000" b="1" i="1" u="none">
                <a:solidFill>
                  <a:srgbClr val="FF0000"/>
                </a:solidFill>
                <a:latin typeface="Times New Roman"/>
                <a:ea typeface="Times New Roman"/>
                <a:cs typeface="Times New Roman"/>
                <a:sym typeface="Times New Roman"/>
              </a:rPr>
              <a:t>  1.3   </a:t>
            </a:r>
            <a:r>
              <a:rPr lang="en-US" sz="4000" b="1" i="1" u="none">
                <a:solidFill>
                  <a:schemeClr val="dk2"/>
                </a:solidFill>
                <a:latin typeface="Times New Roman"/>
                <a:ea typeface="Times New Roman"/>
                <a:cs typeface="Times New Roman"/>
                <a:sym typeface="Times New Roman"/>
              </a:rPr>
              <a:t>Network Types</a:t>
            </a:r>
          </a:p>
          <a:p>
            <a:pPr marL="0" marR="0" lvl="0" indent="0" algn="just" rtl="0">
              <a:lnSpc>
                <a:spcPct val="150000"/>
              </a:lnSpc>
              <a:spcBef>
                <a:spcPts val="0"/>
              </a:spcBef>
              <a:spcAft>
                <a:spcPts val="0"/>
              </a:spcAft>
              <a:buClr>
                <a:srgbClr val="FF0000"/>
              </a:buClr>
              <a:buSzPct val="25000"/>
              <a:buFont typeface="Times New Roman"/>
              <a:buNone/>
            </a:pPr>
            <a:r>
              <a:rPr lang="en-US" sz="4000" b="1" i="1" u="none">
                <a:solidFill>
                  <a:srgbClr val="FF0000"/>
                </a:solidFill>
                <a:latin typeface="Times New Roman"/>
                <a:ea typeface="Times New Roman"/>
                <a:cs typeface="Times New Roman"/>
                <a:sym typeface="Times New Roman"/>
              </a:rPr>
              <a:t>  1.4   </a:t>
            </a:r>
            <a:r>
              <a:rPr lang="en-US" sz="4000" b="1" i="1" u="none">
                <a:solidFill>
                  <a:schemeClr val="dk2"/>
                </a:solidFill>
                <a:latin typeface="Times New Roman"/>
                <a:ea typeface="Times New Roman"/>
                <a:cs typeface="Times New Roman"/>
                <a:sym typeface="Times New Roman"/>
              </a:rPr>
              <a:t>Internet History</a:t>
            </a:r>
          </a:p>
          <a:p>
            <a:pPr marL="0" marR="0" lvl="0" indent="0" algn="just" rtl="0">
              <a:lnSpc>
                <a:spcPct val="150000"/>
              </a:lnSpc>
              <a:spcBef>
                <a:spcPts val="0"/>
              </a:spcBef>
              <a:spcAft>
                <a:spcPts val="0"/>
              </a:spcAft>
              <a:buClr>
                <a:srgbClr val="FF0000"/>
              </a:buClr>
              <a:buSzPct val="25000"/>
              <a:buFont typeface="Times New Roman"/>
              <a:buNone/>
            </a:pPr>
            <a:r>
              <a:rPr lang="en-US" sz="4000" b="1" i="1" u="none">
                <a:solidFill>
                  <a:srgbClr val="FF0000"/>
                </a:solidFill>
                <a:latin typeface="Times New Roman"/>
                <a:ea typeface="Times New Roman"/>
                <a:cs typeface="Times New Roman"/>
                <a:sym typeface="Times New Roman"/>
              </a:rPr>
              <a:t>  1.5   </a:t>
            </a:r>
            <a:r>
              <a:rPr lang="en-US" sz="4000" b="1" i="1" u="none">
                <a:solidFill>
                  <a:schemeClr val="dk2"/>
                </a:solidFill>
                <a:latin typeface="Times New Roman"/>
                <a:ea typeface="Times New Roman"/>
                <a:cs typeface="Times New Roman"/>
                <a:sym typeface="Times New Roman"/>
              </a:rPr>
              <a:t>Standards and Administration </a:t>
            </a:r>
          </a:p>
          <a:p>
            <a:pPr marL="0" marR="0" lvl="0" indent="0" algn="just" rtl="0">
              <a:lnSpc>
                <a:spcPct val="150000"/>
              </a:lnSpc>
              <a:spcBef>
                <a:spcPts val="1200"/>
              </a:spcBef>
              <a:spcAft>
                <a:spcPts val="0"/>
              </a:spcAft>
              <a:buClr>
                <a:srgbClr val="FF0000"/>
              </a:buClr>
              <a:buSzPct val="25000"/>
              <a:buFont typeface="Quattrocento"/>
              <a:buNone/>
            </a:pPr>
            <a:r>
              <a:rPr lang="en-US" sz="2400" b="1" i="0" u="none">
                <a:solidFill>
                  <a:srgbClr val="FF0000"/>
                </a:solidFill>
                <a:latin typeface="Quattrocento"/>
                <a:ea typeface="Quattrocento"/>
                <a:cs typeface="Quattrocento"/>
                <a:sym typeface="Quattrocento"/>
              </a:rPr>
              <a:t/>
            </a:r>
            <a:br>
              <a:rPr lang="en-US" sz="2400" b="1" i="0" u="none">
                <a:solidFill>
                  <a:srgbClr val="FF0000"/>
                </a:solidFill>
                <a:latin typeface="Quattrocento"/>
                <a:ea typeface="Quattrocento"/>
                <a:cs typeface="Quattrocento"/>
                <a:sym typeface="Quattrocento"/>
              </a:rPr>
            </a:br>
            <a:endParaRPr lang="en-US" sz="2400" b="1" i="0" u="none">
              <a:solidFill>
                <a:srgbClr val="FF0000"/>
              </a:solidFill>
              <a:latin typeface="Quattrocento"/>
              <a:ea typeface="Quattrocento"/>
              <a:cs typeface="Quattrocento"/>
              <a:sym typeface="Quattrocento"/>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animEffect transition="in" filter="fade">
                                      <p:cBhvr>
                                        <p:cTn id="7" dur="500"/>
                                        <p:tgtEl>
                                          <p:spTgt spid="1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xEl>
                                              <p:pRg st="1" end="1"/>
                                            </p:txEl>
                                          </p:spTgt>
                                        </p:tgtEl>
                                        <p:attrNameLst>
                                          <p:attrName>style.visibility</p:attrName>
                                        </p:attrNameLst>
                                      </p:cBhvr>
                                      <p:to>
                                        <p:strVal val="visible"/>
                                      </p:to>
                                    </p:set>
                                    <p:animEffect transition="in" filter="fade">
                                      <p:cBhvr>
                                        <p:cTn id="12" dur="500"/>
                                        <p:tgtEl>
                                          <p:spTgt spid="1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
                                            <p:txEl>
                                              <p:pRg st="2" end="2"/>
                                            </p:txEl>
                                          </p:spTgt>
                                        </p:tgtEl>
                                        <p:attrNameLst>
                                          <p:attrName>style.visibility</p:attrName>
                                        </p:attrNameLst>
                                      </p:cBhvr>
                                      <p:to>
                                        <p:strVal val="visible"/>
                                      </p:to>
                                    </p:set>
                                    <p:animEffect transition="in" filter="fade">
                                      <p:cBhvr>
                                        <p:cTn id="17" dur="500"/>
                                        <p:tgtEl>
                                          <p:spTgt spid="1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1">
                                            <p:txEl>
                                              <p:pRg st="3" end="3"/>
                                            </p:txEl>
                                          </p:spTgt>
                                        </p:tgtEl>
                                        <p:attrNameLst>
                                          <p:attrName>style.visibility</p:attrName>
                                        </p:attrNameLst>
                                      </p:cBhvr>
                                      <p:to>
                                        <p:strVal val="visible"/>
                                      </p:to>
                                    </p:set>
                                    <p:animEffect transition="in" filter="fade">
                                      <p:cBhvr>
                                        <p:cTn id="22" dur="500"/>
                                        <p:tgtEl>
                                          <p:spTgt spid="1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1">
                                            <p:txEl>
                                              <p:pRg st="4" end="4"/>
                                            </p:txEl>
                                          </p:spTgt>
                                        </p:tgtEl>
                                        <p:attrNameLst>
                                          <p:attrName>style.visibility</p:attrName>
                                        </p:attrNameLst>
                                      </p:cBhvr>
                                      <p:to>
                                        <p:strVal val="visible"/>
                                      </p:to>
                                    </p:set>
                                    <p:animEffect transition="in" filter="fade">
                                      <p:cBhvr>
                                        <p:cTn id="27" dur="500"/>
                                        <p:tgtEl>
                                          <p:spTgt spid="10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1">
                                            <p:txEl>
                                              <p:pRg st="5" end="5"/>
                                            </p:txEl>
                                          </p:spTgt>
                                        </p:tgtEl>
                                        <p:attrNameLst>
                                          <p:attrName>style.visibility</p:attrName>
                                        </p:attrNameLst>
                                      </p:cBhvr>
                                      <p:to>
                                        <p:strVal val="visible"/>
                                      </p:to>
                                    </p:set>
                                    <p:animEffect transition="in" filter="fade">
                                      <p:cBhvr>
                                        <p:cTn id="32" dur="500"/>
                                        <p:tgtEl>
                                          <p:spTgt spid="10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9"/>
        <p:cNvGrpSpPr/>
        <p:nvPr/>
      </p:nvGrpSpPr>
      <p:grpSpPr>
        <a:xfrm>
          <a:off x="0" y="0"/>
          <a:ext cx="0" cy="0"/>
          <a:chOff x="0" y="0"/>
          <a:chExt cx="0" cy="0"/>
        </a:xfrm>
      </p:grpSpPr>
      <p:sp>
        <p:nvSpPr>
          <p:cNvPr id="260" name="Shape 260"/>
          <p:cNvSpPr txBox="1"/>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20</a:t>
            </a:fld>
            <a:endParaRPr lang="en-US" sz="1200" b="1" i="0" u="none">
              <a:solidFill>
                <a:schemeClr val="dk1"/>
              </a:solidFill>
              <a:latin typeface="Arial"/>
              <a:ea typeface="Arial"/>
              <a:cs typeface="Arial"/>
              <a:sym typeface="Arial"/>
            </a:endParaRPr>
          </a:p>
        </p:txBody>
      </p:sp>
      <p:sp>
        <p:nvSpPr>
          <p:cNvPr id="261" name="Shape 261"/>
          <p:cNvSpPr txBox="1"/>
          <p:nvPr/>
        </p:nvSpPr>
        <p:spPr>
          <a:xfrm>
            <a:off x="152400" y="76200"/>
            <a:ext cx="8991600" cy="461961"/>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Times New Roman"/>
              <a:buNone/>
            </a:pPr>
            <a:r>
              <a:rPr lang="en-US" sz="2400" b="1" i="1" u="none">
                <a:solidFill>
                  <a:srgbClr val="FF0000"/>
                </a:solidFill>
                <a:latin typeface="Times New Roman"/>
                <a:ea typeface="Times New Roman"/>
                <a:cs typeface="Times New Roman"/>
                <a:sym typeface="Times New Roman"/>
              </a:rPr>
              <a:t>Figure 1.5</a:t>
            </a:r>
            <a:r>
              <a:rPr lang="en-US" sz="2000" b="1" i="1" u="none">
                <a:solidFill>
                  <a:srgbClr val="0000CC"/>
                </a:solidFill>
                <a:latin typeface="Times New Roman"/>
                <a:ea typeface="Times New Roman"/>
                <a:cs typeface="Times New Roman"/>
                <a:sym typeface="Times New Roman"/>
              </a:rPr>
              <a:t>: </a:t>
            </a:r>
            <a:r>
              <a:rPr lang="en-US" sz="2000" b="1" i="1" u="none">
                <a:solidFill>
                  <a:schemeClr val="lt2"/>
                </a:solidFill>
                <a:latin typeface="Times New Roman"/>
                <a:ea typeface="Times New Roman"/>
                <a:cs typeface="Times New Roman"/>
                <a:sym typeface="Times New Roman"/>
              </a:rPr>
              <a:t> A star topology</a:t>
            </a:r>
          </a:p>
        </p:txBody>
      </p:sp>
      <p:pic>
        <p:nvPicPr>
          <p:cNvPr id="262" name="Shape 262"/>
          <p:cNvPicPr preferRelativeResize="0"/>
          <p:nvPr/>
        </p:nvPicPr>
        <p:blipFill rotWithShape="1">
          <a:blip r:embed="rId3">
            <a:alphaModFix/>
          </a:blip>
          <a:srcRect/>
          <a:stretch/>
        </p:blipFill>
        <p:spPr>
          <a:xfrm>
            <a:off x="684212" y="1784350"/>
            <a:ext cx="7754937" cy="3362324"/>
          </a:xfrm>
          <a:prstGeom prst="rect">
            <a:avLst/>
          </a:prstGeom>
          <a:noFill/>
          <a:ln>
            <a:noFill/>
          </a:ln>
        </p:spPr>
      </p:pic>
      <p:sp>
        <p:nvSpPr>
          <p:cNvPr id="5" name="Rectangle 4"/>
          <p:cNvSpPr/>
          <p:nvPr/>
        </p:nvSpPr>
        <p:spPr>
          <a:xfrm>
            <a:off x="0" y="838200"/>
            <a:ext cx="9144000" cy="707886"/>
          </a:xfrm>
          <a:prstGeom prst="rect">
            <a:avLst/>
          </a:prstGeom>
        </p:spPr>
        <p:txBody>
          <a:bodyPr wrap="square">
            <a:spAutoFit/>
          </a:bodyPr>
          <a:lstStyle/>
          <a:p>
            <a:pPr algn="ctr"/>
            <a:r>
              <a:rPr lang="en-US" sz="2000" b="1" dirty="0" smtClean="0"/>
              <a:t>Each device has a dedicated point-to-point link to a central controller, </a:t>
            </a:r>
            <a:r>
              <a:rPr lang="en-US" sz="2000" dirty="0" smtClean="0"/>
              <a:t>usually called a </a:t>
            </a:r>
            <a:r>
              <a:rPr lang="en-US" sz="2000" b="1" i="1" dirty="0" smtClean="0"/>
              <a:t>hub, </a:t>
            </a:r>
            <a:r>
              <a:rPr lang="en-US" sz="2000" dirty="0" smtClean="0"/>
              <a:t>used</a:t>
            </a:r>
            <a:r>
              <a:rPr lang="en-US" sz="2000" b="1" i="1" dirty="0" smtClean="0"/>
              <a:t> </a:t>
            </a:r>
            <a:r>
              <a:rPr lang="en-US" sz="2000" dirty="0" smtClean="0"/>
              <a:t>in</a:t>
            </a:r>
            <a:r>
              <a:rPr lang="en-US" sz="2000" b="1" i="1" dirty="0" smtClean="0"/>
              <a:t> </a:t>
            </a:r>
            <a:r>
              <a:rPr lang="en-US" sz="2000" dirty="0" smtClean="0"/>
              <a:t>local-area networks (LANs),</a:t>
            </a:r>
            <a:endParaRPr lang="en-US" sz="2000" dirty="0"/>
          </a:p>
        </p:txBody>
      </p:sp>
      <p:sp>
        <p:nvSpPr>
          <p:cNvPr id="6" name="Rectangle 5"/>
          <p:cNvSpPr/>
          <p:nvPr/>
        </p:nvSpPr>
        <p:spPr>
          <a:xfrm>
            <a:off x="457200" y="5334000"/>
            <a:ext cx="5791200" cy="1169551"/>
          </a:xfrm>
          <a:prstGeom prst="rect">
            <a:avLst/>
          </a:prstGeom>
        </p:spPr>
        <p:txBody>
          <a:bodyPr wrap="square">
            <a:spAutoFit/>
          </a:bodyPr>
          <a:lstStyle/>
          <a:p>
            <a:r>
              <a:rPr lang="en-US" dirty="0" smtClean="0"/>
              <a:t>Advantages:</a:t>
            </a:r>
          </a:p>
          <a:p>
            <a:r>
              <a:rPr lang="en-US" dirty="0" smtClean="0"/>
              <a:t>Less expensive than a mesh topology.</a:t>
            </a:r>
          </a:p>
          <a:p>
            <a:r>
              <a:rPr lang="en-US" dirty="0" smtClean="0"/>
              <a:t>Easy to install</a:t>
            </a:r>
          </a:p>
          <a:p>
            <a:r>
              <a:rPr lang="en-US" dirty="0" smtClean="0"/>
              <a:t>If one link fails, only that link is affected. All</a:t>
            </a:r>
          </a:p>
          <a:p>
            <a:r>
              <a:rPr lang="en-US" dirty="0" smtClean="0"/>
              <a:t>easy fault identification as long as the hub is working.</a:t>
            </a:r>
            <a:endParaRPr lang="en-US" dirty="0"/>
          </a:p>
        </p:txBody>
      </p:sp>
      <p:sp>
        <p:nvSpPr>
          <p:cNvPr id="7" name="Rectangle 6"/>
          <p:cNvSpPr/>
          <p:nvPr/>
        </p:nvSpPr>
        <p:spPr>
          <a:xfrm>
            <a:off x="6172200" y="5715000"/>
            <a:ext cx="2633022" cy="738664"/>
          </a:xfrm>
          <a:prstGeom prst="rect">
            <a:avLst/>
          </a:prstGeom>
        </p:spPr>
        <p:txBody>
          <a:bodyPr wrap="square">
            <a:spAutoFit/>
          </a:bodyPr>
          <a:lstStyle/>
          <a:p>
            <a:r>
              <a:rPr lang="en-US" dirty="0" smtClean="0"/>
              <a:t>Disadvantages :</a:t>
            </a:r>
          </a:p>
          <a:p>
            <a:r>
              <a:rPr lang="en-US" dirty="0" smtClean="0"/>
              <a:t>If the hub goes down, the whole system is dead.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10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6"/>
        <p:cNvGrpSpPr/>
        <p:nvPr/>
      </p:nvGrpSpPr>
      <p:grpSpPr>
        <a:xfrm>
          <a:off x="0" y="0"/>
          <a:ext cx="0" cy="0"/>
          <a:chOff x="0" y="0"/>
          <a:chExt cx="0" cy="0"/>
        </a:xfrm>
      </p:grpSpPr>
      <p:sp>
        <p:nvSpPr>
          <p:cNvPr id="267" name="Shape 267"/>
          <p:cNvSpPr txBox="1"/>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21</a:t>
            </a:fld>
            <a:endParaRPr lang="en-US" sz="1200" b="1" i="0" u="none">
              <a:solidFill>
                <a:schemeClr val="dk1"/>
              </a:solidFill>
              <a:latin typeface="Arial"/>
              <a:ea typeface="Arial"/>
              <a:cs typeface="Arial"/>
              <a:sym typeface="Arial"/>
            </a:endParaRPr>
          </a:p>
        </p:txBody>
      </p:sp>
      <p:sp>
        <p:nvSpPr>
          <p:cNvPr id="268" name="Shape 268"/>
          <p:cNvSpPr txBox="1"/>
          <p:nvPr/>
        </p:nvSpPr>
        <p:spPr>
          <a:xfrm>
            <a:off x="152400" y="76200"/>
            <a:ext cx="8991600" cy="461961"/>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Times New Roman"/>
              <a:buNone/>
            </a:pPr>
            <a:r>
              <a:rPr lang="en-US" sz="2400" b="1" i="1" u="none">
                <a:solidFill>
                  <a:srgbClr val="FF0000"/>
                </a:solidFill>
                <a:latin typeface="Times New Roman"/>
                <a:ea typeface="Times New Roman"/>
                <a:cs typeface="Times New Roman"/>
                <a:sym typeface="Times New Roman"/>
              </a:rPr>
              <a:t>Figure 1.6</a:t>
            </a:r>
            <a:r>
              <a:rPr lang="en-US" sz="2000" b="1" i="1" u="none">
                <a:solidFill>
                  <a:srgbClr val="0000CC"/>
                </a:solidFill>
                <a:latin typeface="Times New Roman"/>
                <a:ea typeface="Times New Roman"/>
                <a:cs typeface="Times New Roman"/>
                <a:sym typeface="Times New Roman"/>
              </a:rPr>
              <a:t>: </a:t>
            </a:r>
            <a:r>
              <a:rPr lang="en-US" sz="2000" b="1" i="1" u="none">
                <a:solidFill>
                  <a:schemeClr val="lt2"/>
                </a:solidFill>
                <a:latin typeface="Times New Roman"/>
                <a:ea typeface="Times New Roman"/>
                <a:cs typeface="Times New Roman"/>
                <a:sym typeface="Times New Roman"/>
              </a:rPr>
              <a:t> A bus topology</a:t>
            </a:r>
          </a:p>
        </p:txBody>
      </p:sp>
      <p:pic>
        <p:nvPicPr>
          <p:cNvPr id="269" name="Shape 269"/>
          <p:cNvPicPr preferRelativeResize="0"/>
          <p:nvPr/>
        </p:nvPicPr>
        <p:blipFill rotWithShape="1">
          <a:blip r:embed="rId3">
            <a:alphaModFix/>
          </a:blip>
          <a:srcRect/>
          <a:stretch/>
        </p:blipFill>
        <p:spPr>
          <a:xfrm>
            <a:off x="403225" y="2878136"/>
            <a:ext cx="8131175" cy="1312862"/>
          </a:xfrm>
          <a:prstGeom prst="rect">
            <a:avLst/>
          </a:prstGeom>
          <a:noFill/>
          <a:ln>
            <a:noFill/>
          </a:ln>
        </p:spPr>
      </p:pic>
      <p:sp>
        <p:nvSpPr>
          <p:cNvPr id="5" name="Rectangle 4"/>
          <p:cNvSpPr/>
          <p:nvPr/>
        </p:nvSpPr>
        <p:spPr>
          <a:xfrm>
            <a:off x="914400" y="1219200"/>
            <a:ext cx="7543800" cy="307777"/>
          </a:xfrm>
          <a:prstGeom prst="rect">
            <a:avLst/>
          </a:prstGeom>
        </p:spPr>
        <p:txBody>
          <a:bodyPr wrap="square">
            <a:spAutoFit/>
          </a:bodyPr>
          <a:lstStyle/>
          <a:p>
            <a:r>
              <a:rPr lang="en-US" dirty="0" smtClean="0"/>
              <a:t>multipoint. One long cable acts as a </a:t>
            </a:r>
            <a:r>
              <a:rPr lang="en-US" b="1" dirty="0" smtClean="0"/>
              <a:t>backbone to link all the devices in a </a:t>
            </a:r>
            <a:r>
              <a:rPr lang="en-US" dirty="0" smtClean="0"/>
              <a:t>network</a:t>
            </a:r>
            <a:endParaRPr lang="en-US" dirty="0"/>
          </a:p>
        </p:txBody>
      </p:sp>
      <p:sp>
        <p:nvSpPr>
          <p:cNvPr id="6" name="Rectangle 5"/>
          <p:cNvSpPr/>
          <p:nvPr/>
        </p:nvSpPr>
        <p:spPr>
          <a:xfrm>
            <a:off x="228600" y="1676400"/>
            <a:ext cx="8458200" cy="738664"/>
          </a:xfrm>
          <a:prstGeom prst="rect">
            <a:avLst/>
          </a:prstGeom>
        </p:spPr>
        <p:txBody>
          <a:bodyPr wrap="square">
            <a:spAutoFit/>
          </a:bodyPr>
          <a:lstStyle/>
          <a:p>
            <a:r>
              <a:rPr lang="en-US" b="1" dirty="0" smtClean="0"/>
              <a:t>A drop line is </a:t>
            </a:r>
            <a:r>
              <a:rPr lang="en-US" dirty="0" smtClean="0"/>
              <a:t>a connection between the device and the main cable.</a:t>
            </a:r>
          </a:p>
          <a:p>
            <a:r>
              <a:rPr lang="en-US" b="1" dirty="0" smtClean="0"/>
              <a:t>A tap is </a:t>
            </a:r>
            <a:r>
              <a:rPr lang="en-US" dirty="0" smtClean="0"/>
              <a:t>a connector that either splices into the main cable or punctures the sheathing of a cable to create a contact with the metallic core.</a:t>
            </a:r>
            <a:endParaRPr lang="en-US" dirty="0"/>
          </a:p>
        </p:txBody>
      </p:sp>
      <p:sp>
        <p:nvSpPr>
          <p:cNvPr id="7" name="Rectangle 6"/>
          <p:cNvSpPr/>
          <p:nvPr/>
        </p:nvSpPr>
        <p:spPr>
          <a:xfrm>
            <a:off x="228600" y="4495800"/>
            <a:ext cx="8001000" cy="523220"/>
          </a:xfrm>
          <a:prstGeom prst="rect">
            <a:avLst/>
          </a:prstGeom>
        </p:spPr>
        <p:txBody>
          <a:bodyPr wrap="square">
            <a:spAutoFit/>
          </a:bodyPr>
          <a:lstStyle/>
          <a:p>
            <a:r>
              <a:rPr lang="en-US" dirty="0" smtClean="0"/>
              <a:t>There is a limit on the number of taps a bus can support and on the distance between those taps. . </a:t>
            </a:r>
            <a:r>
              <a:rPr lang="en-US" b="1" dirty="0" smtClean="0"/>
              <a:t>Why</a:t>
            </a:r>
            <a:r>
              <a:rPr lang="en-US" dirty="0" smtClean="0"/>
              <a:t>?</a:t>
            </a:r>
          </a:p>
        </p:txBody>
      </p:sp>
      <p:sp>
        <p:nvSpPr>
          <p:cNvPr id="8" name="Rectangle 7"/>
          <p:cNvSpPr/>
          <p:nvPr/>
        </p:nvSpPr>
        <p:spPr>
          <a:xfrm>
            <a:off x="304800" y="5562600"/>
            <a:ext cx="4572000" cy="523220"/>
          </a:xfrm>
          <a:prstGeom prst="rect">
            <a:avLst/>
          </a:prstGeom>
        </p:spPr>
        <p:txBody>
          <a:bodyPr>
            <a:spAutoFit/>
          </a:bodyPr>
          <a:lstStyle/>
          <a:p>
            <a:r>
              <a:rPr lang="en-US" dirty="0" smtClean="0"/>
              <a:t>Advantages :</a:t>
            </a:r>
          </a:p>
          <a:p>
            <a:r>
              <a:rPr lang="en-US" dirty="0" smtClean="0"/>
              <a:t>Easy to install. Less cables than star and mesh. </a:t>
            </a:r>
            <a:endParaRPr lang="en-US" dirty="0"/>
          </a:p>
        </p:txBody>
      </p:sp>
      <p:sp>
        <p:nvSpPr>
          <p:cNvPr id="9" name="Rectangle 8"/>
          <p:cNvSpPr/>
          <p:nvPr/>
        </p:nvSpPr>
        <p:spPr>
          <a:xfrm>
            <a:off x="4953000" y="5562600"/>
            <a:ext cx="3962400" cy="523220"/>
          </a:xfrm>
          <a:prstGeom prst="rect">
            <a:avLst/>
          </a:prstGeom>
        </p:spPr>
        <p:txBody>
          <a:bodyPr wrap="square">
            <a:spAutoFit/>
          </a:bodyPr>
          <a:lstStyle/>
          <a:p>
            <a:r>
              <a:rPr lang="en-US" dirty="0" smtClean="0"/>
              <a:t>Disadvantages :</a:t>
            </a:r>
          </a:p>
          <a:p>
            <a:r>
              <a:rPr lang="en-US" dirty="0" smtClean="0"/>
              <a:t>difficult reconnection and fault isolation.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10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3"/>
        <p:cNvGrpSpPr/>
        <p:nvPr/>
      </p:nvGrpSpPr>
      <p:grpSpPr>
        <a:xfrm>
          <a:off x="0" y="0"/>
          <a:ext cx="0" cy="0"/>
          <a:chOff x="0" y="0"/>
          <a:chExt cx="0" cy="0"/>
        </a:xfrm>
      </p:grpSpPr>
      <p:sp>
        <p:nvSpPr>
          <p:cNvPr id="274" name="Shape 274"/>
          <p:cNvSpPr txBox="1"/>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22</a:t>
            </a:fld>
            <a:endParaRPr lang="en-US" sz="1200" b="1" i="0" u="none">
              <a:solidFill>
                <a:schemeClr val="dk1"/>
              </a:solidFill>
              <a:latin typeface="Arial"/>
              <a:ea typeface="Arial"/>
              <a:cs typeface="Arial"/>
              <a:sym typeface="Arial"/>
            </a:endParaRPr>
          </a:p>
        </p:txBody>
      </p:sp>
      <p:sp>
        <p:nvSpPr>
          <p:cNvPr id="275" name="Shape 275"/>
          <p:cNvSpPr txBox="1"/>
          <p:nvPr/>
        </p:nvSpPr>
        <p:spPr>
          <a:xfrm>
            <a:off x="152400" y="76200"/>
            <a:ext cx="8991600" cy="461961"/>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Times New Roman"/>
              <a:buNone/>
            </a:pPr>
            <a:r>
              <a:rPr lang="en-US" sz="2400" b="1" i="1" u="none">
                <a:solidFill>
                  <a:srgbClr val="FF0000"/>
                </a:solidFill>
                <a:latin typeface="Times New Roman"/>
                <a:ea typeface="Times New Roman"/>
                <a:cs typeface="Times New Roman"/>
                <a:sym typeface="Times New Roman"/>
              </a:rPr>
              <a:t>Figure 1.7</a:t>
            </a:r>
            <a:r>
              <a:rPr lang="en-US" sz="2000" b="1" i="1" u="none">
                <a:solidFill>
                  <a:srgbClr val="0000CC"/>
                </a:solidFill>
                <a:latin typeface="Times New Roman"/>
                <a:ea typeface="Times New Roman"/>
                <a:cs typeface="Times New Roman"/>
                <a:sym typeface="Times New Roman"/>
              </a:rPr>
              <a:t>: </a:t>
            </a:r>
            <a:r>
              <a:rPr lang="en-US" sz="2000" b="1" i="1" u="none">
                <a:solidFill>
                  <a:schemeClr val="lt2"/>
                </a:solidFill>
                <a:latin typeface="Times New Roman"/>
                <a:ea typeface="Times New Roman"/>
                <a:cs typeface="Times New Roman"/>
                <a:sym typeface="Times New Roman"/>
              </a:rPr>
              <a:t> A ring topology</a:t>
            </a:r>
          </a:p>
        </p:txBody>
      </p:sp>
      <p:pic>
        <p:nvPicPr>
          <p:cNvPr id="276" name="Shape 276"/>
          <p:cNvPicPr preferRelativeResize="0"/>
          <p:nvPr/>
        </p:nvPicPr>
        <p:blipFill rotWithShape="1">
          <a:blip r:embed="rId3">
            <a:alphaModFix/>
          </a:blip>
          <a:srcRect/>
          <a:stretch/>
        </p:blipFill>
        <p:spPr>
          <a:xfrm>
            <a:off x="381000" y="2098675"/>
            <a:ext cx="8305799" cy="2854324"/>
          </a:xfrm>
          <a:prstGeom prst="rect">
            <a:avLst/>
          </a:prstGeom>
          <a:noFill/>
          <a:ln>
            <a:noFill/>
          </a:ln>
        </p:spPr>
      </p:pic>
      <p:sp>
        <p:nvSpPr>
          <p:cNvPr id="5" name="Rectangle 4"/>
          <p:cNvSpPr/>
          <p:nvPr/>
        </p:nvSpPr>
        <p:spPr>
          <a:xfrm>
            <a:off x="228600" y="5181600"/>
            <a:ext cx="5257800" cy="954107"/>
          </a:xfrm>
          <a:prstGeom prst="rect">
            <a:avLst/>
          </a:prstGeom>
        </p:spPr>
        <p:txBody>
          <a:bodyPr wrap="square">
            <a:spAutoFit/>
          </a:bodyPr>
          <a:lstStyle/>
          <a:p>
            <a:r>
              <a:rPr lang="en-US" dirty="0" smtClean="0"/>
              <a:t>Advantages:</a:t>
            </a:r>
          </a:p>
          <a:p>
            <a:r>
              <a:rPr lang="en-US" dirty="0" smtClean="0"/>
              <a:t>easy to install. To add or delete a device requires changing only two connections.</a:t>
            </a:r>
          </a:p>
          <a:p>
            <a:r>
              <a:rPr lang="en-US" dirty="0" smtClean="0"/>
              <a:t>fault isolation is simple.  HOW?</a:t>
            </a:r>
            <a:endParaRPr lang="en-US" dirty="0"/>
          </a:p>
        </p:txBody>
      </p:sp>
      <p:sp>
        <p:nvSpPr>
          <p:cNvPr id="6" name="Rectangle 5"/>
          <p:cNvSpPr/>
          <p:nvPr/>
        </p:nvSpPr>
        <p:spPr>
          <a:xfrm>
            <a:off x="304800" y="1066800"/>
            <a:ext cx="8077200" cy="461665"/>
          </a:xfrm>
          <a:prstGeom prst="rect">
            <a:avLst/>
          </a:prstGeom>
        </p:spPr>
        <p:txBody>
          <a:bodyPr wrap="square">
            <a:spAutoFit/>
          </a:bodyPr>
          <a:lstStyle/>
          <a:p>
            <a:pPr algn="ctr"/>
            <a:r>
              <a:rPr lang="en-US" sz="2400" dirty="0" smtClean="0"/>
              <a:t>Each device is linked to only its immediate neighbors</a:t>
            </a:r>
            <a:endParaRPr lang="en-US" sz="2400" dirty="0"/>
          </a:p>
        </p:txBody>
      </p:sp>
      <p:sp>
        <p:nvSpPr>
          <p:cNvPr id="7" name="Rectangle 6"/>
          <p:cNvSpPr/>
          <p:nvPr/>
        </p:nvSpPr>
        <p:spPr>
          <a:xfrm>
            <a:off x="6096000" y="5257800"/>
            <a:ext cx="3048000" cy="738664"/>
          </a:xfrm>
          <a:prstGeom prst="rect">
            <a:avLst/>
          </a:prstGeom>
        </p:spPr>
        <p:txBody>
          <a:bodyPr wrap="square">
            <a:spAutoFit/>
          </a:bodyPr>
          <a:lstStyle/>
          <a:p>
            <a:r>
              <a:rPr lang="en-US" dirty="0" smtClean="0"/>
              <a:t>Disadvantages:</a:t>
            </a:r>
          </a:p>
          <a:p>
            <a:r>
              <a:rPr lang="en-US" dirty="0" smtClean="0"/>
              <a:t>a break in the ring can disable the entire network.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10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
        <p:cNvGrpSpPr/>
        <p:nvPr/>
      </p:nvGrpSpPr>
      <p:grpSpPr>
        <a:xfrm>
          <a:off x="0" y="0"/>
          <a:ext cx="0" cy="0"/>
          <a:chOff x="0" y="0"/>
          <a:chExt cx="0" cy="0"/>
        </a:xfrm>
      </p:grpSpPr>
      <p:sp>
        <p:nvSpPr>
          <p:cNvPr id="281" name="Shape 281"/>
          <p:cNvSpPr txBox="1"/>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23</a:t>
            </a:fld>
            <a:endParaRPr lang="en-US" sz="1200" b="1" i="0" u="none">
              <a:solidFill>
                <a:schemeClr val="dk1"/>
              </a:solidFill>
              <a:latin typeface="Arial"/>
              <a:ea typeface="Arial"/>
              <a:cs typeface="Arial"/>
              <a:sym typeface="Arial"/>
            </a:endParaRPr>
          </a:p>
        </p:txBody>
      </p:sp>
      <p:sp>
        <p:nvSpPr>
          <p:cNvPr id="282" name="Shape 282"/>
          <p:cNvSpPr txBox="1"/>
          <p:nvPr/>
        </p:nvSpPr>
        <p:spPr>
          <a:xfrm>
            <a:off x="0" y="0"/>
            <a:ext cx="9144000" cy="1371599"/>
          </a:xfrm>
          <a:prstGeom prst="rect">
            <a:avLst/>
          </a:prstGeom>
          <a:solidFill>
            <a:srgbClr val="33CCFF"/>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283" name="Shape 283"/>
          <p:cNvSpPr txBox="1"/>
          <p:nvPr/>
        </p:nvSpPr>
        <p:spPr>
          <a:xfrm>
            <a:off x="228600" y="406400"/>
            <a:ext cx="4772024" cy="1077912"/>
          </a:xfrm>
          <a:prstGeom prst="rect">
            <a:avLst/>
          </a:prstGeom>
          <a:noFill/>
          <a:ln>
            <a:noFill/>
          </a:ln>
        </p:spPr>
        <p:txBody>
          <a:bodyPr lIns="91425" tIns="45700" rIns="91425" bIns="45700" anchor="t" anchorCtr="0">
            <a:noAutofit/>
          </a:bodyPr>
          <a:lstStyle/>
          <a:p>
            <a:pPr marL="0" marR="0" lvl="2" indent="0" algn="l" rtl="0">
              <a:lnSpc>
                <a:spcPct val="100000"/>
              </a:lnSpc>
              <a:spcBef>
                <a:spcPts val="0"/>
              </a:spcBef>
              <a:spcAft>
                <a:spcPts val="0"/>
              </a:spcAft>
              <a:buClr>
                <a:schemeClr val="dk1"/>
              </a:buClr>
              <a:buSzPct val="25000"/>
              <a:buFont typeface="Times New Roman"/>
              <a:buNone/>
            </a:pPr>
            <a:r>
              <a:rPr lang="en-US" sz="3200" b="1" i="0" u="none" strike="noStrike" cap="none">
                <a:solidFill>
                  <a:schemeClr val="dk1"/>
                </a:solidFill>
                <a:latin typeface="Times New Roman"/>
                <a:ea typeface="Times New Roman"/>
                <a:cs typeface="Times New Roman"/>
                <a:sym typeface="Times New Roman"/>
              </a:rPr>
              <a:t>1-3  NETWORKS TYPES</a:t>
            </a:r>
          </a:p>
          <a:p>
            <a:pPr marL="0" marR="0" lvl="0" indent="0" algn="l" rtl="0">
              <a:lnSpc>
                <a:spcPct val="100000"/>
              </a:lnSpc>
              <a:spcBef>
                <a:spcPts val="0"/>
              </a:spcBef>
              <a:spcAft>
                <a:spcPts val="0"/>
              </a:spcAft>
              <a:buNone/>
            </a:pPr>
            <a:endParaRPr sz="3200" b="1" i="0" u="none" strike="noStrike" cap="none">
              <a:solidFill>
                <a:schemeClr val="dk1"/>
              </a:solidFill>
              <a:latin typeface="Times New Roman"/>
              <a:ea typeface="Times New Roman"/>
              <a:cs typeface="Times New Roman"/>
              <a:sym typeface="Times New Roman"/>
            </a:endParaRPr>
          </a:p>
        </p:txBody>
      </p:sp>
      <p:sp>
        <p:nvSpPr>
          <p:cNvPr id="284" name="Shape 284"/>
          <p:cNvSpPr txBox="1"/>
          <p:nvPr/>
        </p:nvSpPr>
        <p:spPr>
          <a:xfrm>
            <a:off x="8229600" y="6400800"/>
            <a:ext cx="1841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285" name="Shape 285"/>
          <p:cNvSpPr txBox="1"/>
          <p:nvPr/>
        </p:nvSpPr>
        <p:spPr>
          <a:xfrm>
            <a:off x="228600" y="1447800"/>
            <a:ext cx="8915400" cy="4953000"/>
          </a:xfrm>
          <a:prstGeom prst="rect">
            <a:avLst/>
          </a:prstGeom>
          <a:noFill/>
          <a:ln>
            <a:noFill/>
          </a:ln>
        </p:spPr>
        <p:txBody>
          <a:bodyPr lIns="91425" tIns="45700" rIns="91425" bIns="45700" anchor="t" anchorCtr="0">
            <a:noAutofit/>
          </a:bodyPr>
          <a:lstStyle/>
          <a:p>
            <a:pPr marL="0" marR="0" lvl="0" indent="0" rtl="0">
              <a:lnSpc>
                <a:spcPct val="100000"/>
              </a:lnSpc>
              <a:spcBef>
                <a:spcPts val="1200"/>
              </a:spcBef>
              <a:spcAft>
                <a:spcPts val="0"/>
              </a:spcAft>
              <a:buClr>
                <a:schemeClr val="dk1"/>
              </a:buClr>
              <a:buSzPct val="25000"/>
              <a:buFont typeface="Times New Roman"/>
              <a:buNone/>
            </a:pPr>
            <a:r>
              <a:rPr lang="en-US" sz="3200" b="1" i="1" u="none" dirty="0" smtClean="0">
                <a:solidFill>
                  <a:schemeClr val="dk1"/>
                </a:solidFill>
                <a:latin typeface="Times New Roman"/>
                <a:ea typeface="Times New Roman"/>
                <a:cs typeface="Times New Roman"/>
                <a:sym typeface="Times New Roman"/>
              </a:rPr>
              <a:t>There are different </a:t>
            </a:r>
            <a:r>
              <a:rPr lang="en-US" sz="3200" b="1" i="1" u="none" dirty="0">
                <a:solidFill>
                  <a:schemeClr val="dk1"/>
                </a:solidFill>
                <a:latin typeface="Times New Roman"/>
                <a:ea typeface="Times New Roman"/>
                <a:cs typeface="Times New Roman"/>
                <a:sym typeface="Times New Roman"/>
              </a:rPr>
              <a:t>types of networks we encounter in the world today</a:t>
            </a:r>
            <a:r>
              <a:rPr lang="en-US" sz="3200" b="1" i="1" u="none" dirty="0" smtClean="0">
                <a:solidFill>
                  <a:schemeClr val="dk1"/>
                </a:solidFill>
                <a:latin typeface="Times New Roman"/>
                <a:ea typeface="Times New Roman"/>
                <a:cs typeface="Times New Roman"/>
                <a:sym typeface="Times New Roman"/>
              </a:rPr>
              <a:t>.</a:t>
            </a:r>
          </a:p>
          <a:p>
            <a:pPr marL="0" marR="0" lvl="0" indent="0" rtl="0">
              <a:lnSpc>
                <a:spcPct val="100000"/>
              </a:lnSpc>
              <a:spcBef>
                <a:spcPts val="1200"/>
              </a:spcBef>
              <a:spcAft>
                <a:spcPts val="0"/>
              </a:spcAft>
              <a:buClr>
                <a:schemeClr val="dk1"/>
              </a:buClr>
              <a:buSzPct val="25000"/>
              <a:buFont typeface="Times New Roman"/>
              <a:buNone/>
            </a:pPr>
            <a:r>
              <a:rPr lang="en-US" sz="3200" b="1" i="1" u="none" dirty="0" smtClean="0">
                <a:solidFill>
                  <a:schemeClr val="dk1"/>
                </a:solidFill>
                <a:latin typeface="Times New Roman"/>
                <a:ea typeface="Times New Roman"/>
                <a:cs typeface="Times New Roman"/>
                <a:sym typeface="Times New Roman"/>
              </a:rPr>
              <a:t> </a:t>
            </a:r>
            <a:r>
              <a:rPr lang="en-US" sz="3200" b="1" i="1" u="none" dirty="0">
                <a:solidFill>
                  <a:schemeClr val="dk1"/>
                </a:solidFill>
                <a:latin typeface="Times New Roman"/>
                <a:ea typeface="Times New Roman"/>
                <a:cs typeface="Times New Roman"/>
                <a:sym typeface="Times New Roman"/>
              </a:rPr>
              <a:t>The criteria of distinguishing one type of network from another is difficult and sometimes confusing</a:t>
            </a:r>
            <a:r>
              <a:rPr lang="en-US" sz="3200" b="1" i="1" u="none" dirty="0" smtClean="0">
                <a:solidFill>
                  <a:schemeClr val="dk1"/>
                </a:solidFill>
                <a:latin typeface="Times New Roman"/>
                <a:ea typeface="Times New Roman"/>
                <a:cs typeface="Times New Roman"/>
                <a:sym typeface="Times New Roman"/>
              </a:rPr>
              <a:t>.</a:t>
            </a:r>
          </a:p>
          <a:p>
            <a:pPr lvl="0">
              <a:spcBef>
                <a:spcPts val="1200"/>
              </a:spcBef>
              <a:buClr>
                <a:schemeClr val="dk1"/>
              </a:buClr>
              <a:buSzPct val="25000"/>
            </a:pPr>
            <a:r>
              <a:rPr lang="en-US" sz="3200" b="1" i="1" u="none" dirty="0" smtClean="0">
                <a:solidFill>
                  <a:schemeClr val="dk1"/>
                </a:solidFill>
                <a:latin typeface="Times New Roman"/>
                <a:ea typeface="Times New Roman"/>
                <a:cs typeface="Times New Roman"/>
                <a:sym typeface="Times New Roman"/>
              </a:rPr>
              <a:t> </a:t>
            </a:r>
            <a:r>
              <a:rPr lang="en-US" sz="3200" b="1" i="1" u="none" dirty="0">
                <a:solidFill>
                  <a:schemeClr val="dk1"/>
                </a:solidFill>
                <a:latin typeface="Times New Roman"/>
                <a:ea typeface="Times New Roman"/>
                <a:cs typeface="Times New Roman"/>
                <a:sym typeface="Times New Roman"/>
              </a:rPr>
              <a:t>We use a few criteria </a:t>
            </a:r>
            <a:r>
              <a:rPr lang="en-US" sz="3200" b="1" i="1" u="none" dirty="0" smtClean="0">
                <a:solidFill>
                  <a:schemeClr val="dk1"/>
                </a:solidFill>
                <a:latin typeface="Times New Roman"/>
                <a:ea typeface="Times New Roman"/>
                <a:cs typeface="Times New Roman"/>
                <a:sym typeface="Times New Roman"/>
              </a:rPr>
              <a:t>to </a:t>
            </a:r>
            <a:r>
              <a:rPr lang="en-US" sz="3200" b="1" i="1" dirty="0" smtClean="0">
                <a:solidFill>
                  <a:schemeClr val="dk1"/>
                </a:solidFill>
                <a:latin typeface="Times New Roman"/>
                <a:ea typeface="Times New Roman"/>
                <a:cs typeface="Times New Roman"/>
                <a:sym typeface="Times New Roman"/>
              </a:rPr>
              <a:t>make a distinction such </a:t>
            </a:r>
            <a:r>
              <a:rPr lang="en-US" sz="3200" b="1" i="1" u="none" dirty="0" smtClean="0">
                <a:solidFill>
                  <a:schemeClr val="dk1"/>
                </a:solidFill>
                <a:latin typeface="Times New Roman"/>
                <a:ea typeface="Times New Roman"/>
                <a:cs typeface="Times New Roman"/>
                <a:sym typeface="Times New Roman"/>
              </a:rPr>
              <a:t>as:</a:t>
            </a:r>
          </a:p>
          <a:p>
            <a:pPr marL="0" marR="0" lvl="0" indent="0" rtl="0">
              <a:lnSpc>
                <a:spcPct val="100000"/>
              </a:lnSpc>
              <a:spcBef>
                <a:spcPts val="1200"/>
              </a:spcBef>
              <a:spcAft>
                <a:spcPts val="0"/>
              </a:spcAft>
              <a:buClr>
                <a:schemeClr val="dk1"/>
              </a:buClr>
              <a:buSzPct val="25000"/>
              <a:buFont typeface="Wingdings" pitchFamily="2" charset="2"/>
              <a:buChar char="ü"/>
            </a:pPr>
            <a:r>
              <a:rPr lang="en-US" sz="3200" u="none" dirty="0" smtClean="0">
                <a:solidFill>
                  <a:schemeClr val="dk1"/>
                </a:solidFill>
                <a:latin typeface="Times New Roman"/>
                <a:ea typeface="Times New Roman"/>
                <a:cs typeface="Times New Roman"/>
                <a:sym typeface="Times New Roman"/>
              </a:rPr>
              <a:t> Size.</a:t>
            </a:r>
          </a:p>
          <a:p>
            <a:pPr marL="0" marR="0" lvl="0" indent="0" rtl="0">
              <a:lnSpc>
                <a:spcPct val="100000"/>
              </a:lnSpc>
              <a:spcBef>
                <a:spcPts val="1200"/>
              </a:spcBef>
              <a:spcAft>
                <a:spcPts val="0"/>
              </a:spcAft>
              <a:buClr>
                <a:schemeClr val="dk1"/>
              </a:buClr>
              <a:buSzPct val="25000"/>
              <a:buFont typeface="Wingdings" pitchFamily="2" charset="2"/>
              <a:buChar char="ü"/>
            </a:pPr>
            <a:r>
              <a:rPr lang="en-US" sz="3200" dirty="0" smtClean="0">
                <a:solidFill>
                  <a:schemeClr val="dk1"/>
                </a:solidFill>
                <a:latin typeface="Times New Roman"/>
                <a:ea typeface="Times New Roman"/>
                <a:cs typeface="Times New Roman"/>
                <a:sym typeface="Times New Roman"/>
              </a:rPr>
              <a:t> </a:t>
            </a:r>
            <a:r>
              <a:rPr lang="en-US" sz="3200" u="none" dirty="0" smtClean="0">
                <a:solidFill>
                  <a:schemeClr val="dk1"/>
                </a:solidFill>
                <a:latin typeface="Times New Roman"/>
                <a:ea typeface="Times New Roman"/>
                <a:cs typeface="Times New Roman"/>
                <a:sym typeface="Times New Roman"/>
              </a:rPr>
              <a:t>Geographical coverage.</a:t>
            </a:r>
          </a:p>
          <a:p>
            <a:pPr marL="0" marR="0" lvl="0" indent="0" rtl="0">
              <a:lnSpc>
                <a:spcPct val="100000"/>
              </a:lnSpc>
              <a:spcBef>
                <a:spcPts val="1200"/>
              </a:spcBef>
              <a:spcAft>
                <a:spcPts val="0"/>
              </a:spcAft>
              <a:buClr>
                <a:schemeClr val="dk1"/>
              </a:buClr>
              <a:buSzPct val="25000"/>
              <a:buFont typeface="Wingdings" pitchFamily="2" charset="2"/>
              <a:buChar char="ü"/>
            </a:pPr>
            <a:r>
              <a:rPr lang="en-US" sz="3200" dirty="0" smtClean="0">
                <a:solidFill>
                  <a:schemeClr val="dk1"/>
                </a:solidFill>
                <a:latin typeface="Times New Roman"/>
                <a:ea typeface="Times New Roman"/>
                <a:cs typeface="Times New Roman"/>
                <a:sym typeface="Times New Roman"/>
              </a:rPr>
              <a:t> </a:t>
            </a:r>
            <a:r>
              <a:rPr lang="en-US" sz="3200" u="none" dirty="0" smtClean="0">
                <a:solidFill>
                  <a:schemeClr val="dk1"/>
                </a:solidFill>
                <a:latin typeface="Times New Roman"/>
                <a:ea typeface="Times New Roman"/>
                <a:cs typeface="Times New Roman"/>
                <a:sym typeface="Times New Roman"/>
              </a:rPr>
              <a:t>Ownership.</a:t>
            </a:r>
            <a:endParaRPr lang="en-US" sz="3200" u="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9"/>
        <p:cNvGrpSpPr/>
        <p:nvPr/>
      </p:nvGrpSpPr>
      <p:grpSpPr>
        <a:xfrm>
          <a:off x="0" y="0"/>
          <a:ext cx="0" cy="0"/>
          <a:chOff x="0" y="0"/>
          <a:chExt cx="0" cy="0"/>
        </a:xfrm>
      </p:grpSpPr>
      <p:sp>
        <p:nvSpPr>
          <p:cNvPr id="290" name="Shape 290"/>
          <p:cNvSpPr txBox="1"/>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24</a:t>
            </a:fld>
            <a:endParaRPr lang="en-US" sz="1200" b="1" i="0" u="none">
              <a:solidFill>
                <a:schemeClr val="dk1"/>
              </a:solidFill>
              <a:latin typeface="Arial"/>
              <a:ea typeface="Arial"/>
              <a:cs typeface="Arial"/>
              <a:sym typeface="Arial"/>
            </a:endParaRPr>
          </a:p>
        </p:txBody>
      </p:sp>
      <p:sp>
        <p:nvSpPr>
          <p:cNvPr id="291" name="Shape 291"/>
          <p:cNvSpPr txBox="1"/>
          <p:nvPr/>
        </p:nvSpPr>
        <p:spPr>
          <a:xfrm>
            <a:off x="366712" y="107950"/>
            <a:ext cx="438150" cy="474661"/>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292" name="Shape 292"/>
          <p:cNvSpPr txBox="1"/>
          <p:nvPr/>
        </p:nvSpPr>
        <p:spPr>
          <a:xfrm>
            <a:off x="749300" y="107950"/>
            <a:ext cx="328611" cy="474661"/>
          </a:xfrm>
          <a:prstGeom prst="rect">
            <a:avLst/>
          </a:prstGeom>
          <a:gradFill>
            <a:gsLst>
              <a:gs pos="0">
                <a:schemeClr val="accen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293" name="Shape 293"/>
          <p:cNvSpPr txBox="1"/>
          <p:nvPr/>
        </p:nvSpPr>
        <p:spPr>
          <a:xfrm>
            <a:off x="490537" y="530225"/>
            <a:ext cx="422275" cy="474661"/>
          </a:xfrm>
          <a:prstGeom prst="rect">
            <a:avLst/>
          </a:prstGeom>
          <a:solidFill>
            <a:schemeClr val="folHlink"/>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294" name="Shape 294"/>
          <p:cNvSpPr txBox="1"/>
          <p:nvPr/>
        </p:nvSpPr>
        <p:spPr>
          <a:xfrm>
            <a:off x="860425" y="530225"/>
            <a:ext cx="368299" cy="474661"/>
          </a:xfrm>
          <a:prstGeom prst="rect">
            <a:avLst/>
          </a:prstGeom>
          <a:gradFill>
            <a:gsLst>
              <a:gs pos="0">
                <a:schemeClr val="folHlink"/>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295" name="Shape 295"/>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296" name="Shape 296"/>
          <p:cNvSpPr txBox="1"/>
          <p:nvPr/>
        </p:nvSpPr>
        <p:spPr>
          <a:xfrm>
            <a:off x="711200" y="0"/>
            <a:ext cx="31750" cy="1052511"/>
          </a:xfrm>
          <a:prstGeom prst="rect">
            <a:avLst/>
          </a:prstGeom>
          <a:solidFill>
            <a:schemeClr val="l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297" name="Shape 297"/>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298" name="Shape 298"/>
          <p:cNvSpPr txBox="1"/>
          <p:nvPr/>
        </p:nvSpPr>
        <p:spPr>
          <a:xfrm>
            <a:off x="1143000" y="0"/>
            <a:ext cx="5053012" cy="646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hlink"/>
              </a:buClr>
              <a:buSzPct val="25000"/>
              <a:buFont typeface="Times New Roman"/>
              <a:buNone/>
            </a:pPr>
            <a:r>
              <a:rPr lang="en-US" sz="3600" b="1" i="1" u="none">
                <a:solidFill>
                  <a:schemeClr val="hlink"/>
                </a:solidFill>
                <a:latin typeface="Times New Roman"/>
                <a:ea typeface="Times New Roman"/>
                <a:cs typeface="Times New Roman"/>
                <a:sym typeface="Times New Roman"/>
              </a:rPr>
              <a:t>1.3.1 Local Area Network</a:t>
            </a:r>
          </a:p>
        </p:txBody>
      </p:sp>
      <p:sp>
        <p:nvSpPr>
          <p:cNvPr id="299" name="Shape 299"/>
          <p:cNvSpPr txBox="1"/>
          <p:nvPr/>
        </p:nvSpPr>
        <p:spPr>
          <a:xfrm>
            <a:off x="381000" y="1143000"/>
            <a:ext cx="8763000" cy="5715000"/>
          </a:xfrm>
          <a:prstGeom prst="rect">
            <a:avLst/>
          </a:prstGeom>
          <a:solidFill>
            <a:schemeClr val="lt1"/>
          </a:solidFill>
          <a:ln>
            <a:noFill/>
          </a:ln>
        </p:spPr>
        <p:txBody>
          <a:bodyPr lIns="91425" tIns="45700" rIns="91425" bIns="45700" anchor="t" anchorCtr="0">
            <a:noAutofit/>
          </a:bodyPr>
          <a:lstStyle/>
          <a:p>
            <a:pPr marL="0" marR="0" lvl="0" indent="0" algn="just" rtl="0">
              <a:lnSpc>
                <a:spcPct val="100000"/>
              </a:lnSpc>
              <a:spcBef>
                <a:spcPts val="1200"/>
              </a:spcBef>
              <a:spcAft>
                <a:spcPts val="0"/>
              </a:spcAft>
              <a:buClr>
                <a:schemeClr val="dk1"/>
              </a:buClr>
              <a:buSzPct val="25000"/>
              <a:buFont typeface="Times New Roman"/>
              <a:buNone/>
            </a:pPr>
            <a:r>
              <a:rPr lang="en-US" sz="2800" b="1" i="1" u="none" dirty="0">
                <a:solidFill>
                  <a:schemeClr val="dk1"/>
                </a:solidFill>
                <a:latin typeface="Times New Roman"/>
                <a:ea typeface="Times New Roman"/>
                <a:cs typeface="Times New Roman"/>
                <a:sym typeface="Times New Roman"/>
              </a:rPr>
              <a:t>A local area network (LAN) is </a:t>
            </a:r>
            <a:r>
              <a:rPr lang="en-US" sz="2800" b="1" i="1" u="none" dirty="0" smtClean="0">
                <a:solidFill>
                  <a:schemeClr val="dk1"/>
                </a:solidFill>
                <a:latin typeface="Times New Roman"/>
                <a:ea typeface="Times New Roman"/>
                <a:cs typeface="Times New Roman"/>
                <a:sym typeface="Times New Roman"/>
              </a:rPr>
              <a:t>usually:</a:t>
            </a:r>
          </a:p>
          <a:p>
            <a:pPr marL="0" marR="0" lvl="0" indent="0" algn="just" rtl="0">
              <a:lnSpc>
                <a:spcPct val="100000"/>
              </a:lnSpc>
              <a:spcBef>
                <a:spcPts val="1200"/>
              </a:spcBef>
              <a:spcAft>
                <a:spcPts val="0"/>
              </a:spcAft>
              <a:buClr>
                <a:schemeClr val="dk1"/>
              </a:buClr>
              <a:buSzPct val="25000"/>
              <a:buFont typeface="Times New Roman"/>
              <a:buNone/>
            </a:pPr>
            <a:r>
              <a:rPr lang="en-US" sz="2800" b="1" i="1" u="none" dirty="0" smtClean="0">
                <a:solidFill>
                  <a:schemeClr val="dk1"/>
                </a:solidFill>
                <a:latin typeface="Times New Roman"/>
                <a:ea typeface="Times New Roman"/>
                <a:cs typeface="Times New Roman"/>
                <a:sym typeface="Times New Roman"/>
              </a:rPr>
              <a:t>privately owned.</a:t>
            </a:r>
          </a:p>
          <a:p>
            <a:pPr marL="0" marR="0" lvl="0" indent="0" algn="just" rtl="0">
              <a:lnSpc>
                <a:spcPct val="100000"/>
              </a:lnSpc>
              <a:spcBef>
                <a:spcPts val="1200"/>
              </a:spcBef>
              <a:spcAft>
                <a:spcPts val="0"/>
              </a:spcAft>
              <a:buClr>
                <a:schemeClr val="dk1"/>
              </a:buClr>
              <a:buSzPct val="25000"/>
              <a:buFont typeface="Times New Roman"/>
              <a:buNone/>
            </a:pPr>
            <a:r>
              <a:rPr lang="en-US" sz="2800" b="1" i="1" u="none" dirty="0" smtClean="0">
                <a:solidFill>
                  <a:schemeClr val="dk1"/>
                </a:solidFill>
                <a:latin typeface="Times New Roman"/>
                <a:ea typeface="Times New Roman"/>
                <a:cs typeface="Times New Roman"/>
                <a:sym typeface="Times New Roman"/>
              </a:rPr>
              <a:t>connects </a:t>
            </a:r>
            <a:r>
              <a:rPr lang="en-US" sz="2800" b="1" i="1" u="none" dirty="0">
                <a:solidFill>
                  <a:schemeClr val="dk1"/>
                </a:solidFill>
                <a:latin typeface="Times New Roman"/>
                <a:ea typeface="Times New Roman"/>
                <a:cs typeface="Times New Roman"/>
                <a:sym typeface="Times New Roman"/>
              </a:rPr>
              <a:t>some hosts in a single office, building, or campus. Depending on the needs of an </a:t>
            </a:r>
            <a:r>
              <a:rPr lang="en-US" sz="2800" b="1" i="1" u="none" dirty="0" smtClean="0">
                <a:solidFill>
                  <a:schemeClr val="dk1"/>
                </a:solidFill>
                <a:latin typeface="Times New Roman"/>
                <a:ea typeface="Times New Roman"/>
                <a:cs typeface="Times New Roman"/>
                <a:sym typeface="Times New Roman"/>
              </a:rPr>
              <a:t>organization, a </a:t>
            </a:r>
            <a:r>
              <a:rPr lang="en-US" sz="2800" b="1" i="1" u="none" dirty="0">
                <a:solidFill>
                  <a:schemeClr val="dk1"/>
                </a:solidFill>
                <a:latin typeface="Times New Roman"/>
                <a:ea typeface="Times New Roman"/>
                <a:cs typeface="Times New Roman"/>
                <a:sym typeface="Times New Roman"/>
              </a:rPr>
              <a:t>LAN can be as simple as two PCs and a printer in someone’s home office, or it can extend throughout a company and include audio and video </a:t>
            </a:r>
            <a:r>
              <a:rPr lang="en-US" sz="2800" b="1" i="1" u="none" dirty="0" smtClean="0">
                <a:solidFill>
                  <a:schemeClr val="dk1"/>
                </a:solidFill>
                <a:latin typeface="Times New Roman"/>
                <a:ea typeface="Times New Roman"/>
                <a:cs typeface="Times New Roman"/>
                <a:sym typeface="Times New Roman"/>
              </a:rPr>
              <a:t>devices.</a:t>
            </a:r>
          </a:p>
          <a:p>
            <a:pPr marL="0" marR="0" lvl="0" indent="0" algn="just" rtl="0">
              <a:lnSpc>
                <a:spcPct val="100000"/>
              </a:lnSpc>
              <a:spcBef>
                <a:spcPts val="1200"/>
              </a:spcBef>
              <a:spcAft>
                <a:spcPts val="0"/>
              </a:spcAft>
              <a:buClr>
                <a:schemeClr val="dk1"/>
              </a:buClr>
              <a:buSzPct val="25000"/>
              <a:buFont typeface="Times New Roman"/>
              <a:buNone/>
            </a:pPr>
            <a:r>
              <a:rPr lang="en-US" sz="2800" b="1" i="1" u="none" dirty="0" smtClean="0">
                <a:solidFill>
                  <a:schemeClr val="dk1"/>
                </a:solidFill>
                <a:latin typeface="Times New Roman"/>
                <a:ea typeface="Times New Roman"/>
                <a:cs typeface="Times New Roman"/>
                <a:sym typeface="Times New Roman"/>
              </a:rPr>
              <a:t>Each </a:t>
            </a:r>
            <a:r>
              <a:rPr lang="en-US" sz="2800" b="1" i="1" u="none" dirty="0">
                <a:solidFill>
                  <a:schemeClr val="dk1"/>
                </a:solidFill>
                <a:latin typeface="Times New Roman"/>
                <a:ea typeface="Times New Roman"/>
                <a:cs typeface="Times New Roman"/>
                <a:sym typeface="Times New Roman"/>
              </a:rPr>
              <a:t>host in a LAN has an identifier, an address, that uniquely defines the host in the LAN</a:t>
            </a:r>
            <a:r>
              <a:rPr lang="en-US" sz="2800" b="1" i="1" u="none" dirty="0" smtClean="0">
                <a:solidFill>
                  <a:schemeClr val="dk1"/>
                </a:solidFill>
                <a:latin typeface="Times New Roman"/>
                <a:ea typeface="Times New Roman"/>
                <a:cs typeface="Times New Roman"/>
                <a:sym typeface="Times New Roman"/>
              </a:rPr>
              <a:t>.</a:t>
            </a:r>
          </a:p>
          <a:p>
            <a:pPr marL="0" marR="0" lvl="0" indent="0" algn="just" rtl="0">
              <a:lnSpc>
                <a:spcPct val="100000"/>
              </a:lnSpc>
              <a:spcBef>
                <a:spcPts val="1200"/>
              </a:spcBef>
              <a:spcAft>
                <a:spcPts val="0"/>
              </a:spcAft>
              <a:buClr>
                <a:schemeClr val="dk1"/>
              </a:buClr>
              <a:buSzPct val="25000"/>
              <a:buFont typeface="Times New Roman"/>
              <a:buNone/>
            </a:pPr>
            <a:r>
              <a:rPr lang="en-US" sz="2800" b="1" i="1" u="none" dirty="0" smtClean="0">
                <a:solidFill>
                  <a:schemeClr val="dk1"/>
                </a:solidFill>
                <a:latin typeface="Times New Roman"/>
                <a:ea typeface="Times New Roman"/>
                <a:cs typeface="Times New Roman"/>
                <a:sym typeface="Times New Roman"/>
              </a:rPr>
              <a:t>A </a:t>
            </a:r>
            <a:r>
              <a:rPr lang="en-US" sz="2800" b="1" i="1" u="none" dirty="0">
                <a:solidFill>
                  <a:schemeClr val="dk1"/>
                </a:solidFill>
                <a:latin typeface="Times New Roman"/>
                <a:ea typeface="Times New Roman"/>
                <a:cs typeface="Times New Roman"/>
                <a:sym typeface="Times New Roman"/>
              </a:rPr>
              <a:t>packet sent by a host to another host carries both the source host’s and the destination host’s addresses.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3"/>
        <p:cNvGrpSpPr/>
        <p:nvPr/>
      </p:nvGrpSpPr>
      <p:grpSpPr>
        <a:xfrm>
          <a:off x="0" y="0"/>
          <a:ext cx="0" cy="0"/>
          <a:chOff x="0" y="0"/>
          <a:chExt cx="0" cy="0"/>
        </a:xfrm>
      </p:grpSpPr>
      <p:sp>
        <p:nvSpPr>
          <p:cNvPr id="304" name="Shape 304"/>
          <p:cNvSpPr txBox="1"/>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25</a:t>
            </a:fld>
            <a:endParaRPr lang="en-US" sz="1200" b="1" i="0" u="none">
              <a:solidFill>
                <a:schemeClr val="dk1"/>
              </a:solidFill>
              <a:latin typeface="Arial"/>
              <a:ea typeface="Arial"/>
              <a:cs typeface="Arial"/>
              <a:sym typeface="Arial"/>
            </a:endParaRPr>
          </a:p>
        </p:txBody>
      </p:sp>
      <p:sp>
        <p:nvSpPr>
          <p:cNvPr id="305" name="Shape 305"/>
          <p:cNvSpPr txBox="1"/>
          <p:nvPr/>
        </p:nvSpPr>
        <p:spPr>
          <a:xfrm>
            <a:off x="152400" y="76200"/>
            <a:ext cx="8991600" cy="400049"/>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Times New Roman"/>
              <a:buNone/>
            </a:pPr>
            <a:r>
              <a:rPr lang="en-US" sz="2000" b="1" i="1" u="none">
                <a:solidFill>
                  <a:srgbClr val="FF0000"/>
                </a:solidFill>
                <a:latin typeface="Times New Roman"/>
                <a:ea typeface="Times New Roman"/>
                <a:cs typeface="Times New Roman"/>
                <a:sym typeface="Times New Roman"/>
              </a:rPr>
              <a:t>Figure 1.8:  </a:t>
            </a:r>
            <a:r>
              <a:rPr lang="en-US" sz="2000" b="1" i="1" u="none">
                <a:solidFill>
                  <a:schemeClr val="lt2"/>
                </a:solidFill>
                <a:latin typeface="Times New Roman"/>
                <a:ea typeface="Times New Roman"/>
                <a:cs typeface="Times New Roman"/>
                <a:sym typeface="Times New Roman"/>
              </a:rPr>
              <a:t>An Isolated LAN in the past and today </a:t>
            </a:r>
          </a:p>
        </p:txBody>
      </p:sp>
      <p:pic>
        <p:nvPicPr>
          <p:cNvPr id="306" name="Shape 306"/>
          <p:cNvPicPr preferRelativeResize="0"/>
          <p:nvPr/>
        </p:nvPicPr>
        <p:blipFill rotWithShape="1">
          <a:blip r:embed="rId3">
            <a:alphaModFix/>
          </a:blip>
          <a:srcRect/>
          <a:stretch/>
        </p:blipFill>
        <p:spPr>
          <a:xfrm>
            <a:off x="228600" y="762000"/>
            <a:ext cx="6505574" cy="1854200"/>
          </a:xfrm>
          <a:prstGeom prst="rect">
            <a:avLst/>
          </a:prstGeom>
          <a:noFill/>
          <a:ln>
            <a:noFill/>
          </a:ln>
        </p:spPr>
      </p:pic>
      <p:pic>
        <p:nvPicPr>
          <p:cNvPr id="307" name="Shape 307"/>
          <p:cNvPicPr preferRelativeResize="0"/>
          <p:nvPr/>
        </p:nvPicPr>
        <p:blipFill rotWithShape="1">
          <a:blip r:embed="rId4">
            <a:alphaModFix/>
          </a:blip>
          <a:srcRect/>
          <a:stretch/>
        </p:blipFill>
        <p:spPr>
          <a:xfrm>
            <a:off x="304800" y="3429000"/>
            <a:ext cx="5067300" cy="3130549"/>
          </a:xfrm>
          <a:prstGeom prst="rect">
            <a:avLst/>
          </a:prstGeom>
          <a:noFill/>
          <a:ln>
            <a:noFill/>
          </a:ln>
        </p:spPr>
      </p:pic>
      <p:pic>
        <p:nvPicPr>
          <p:cNvPr id="308" name="Shape 308"/>
          <p:cNvPicPr preferRelativeResize="0"/>
          <p:nvPr/>
        </p:nvPicPr>
        <p:blipFill rotWithShape="1">
          <a:blip r:embed="rId5">
            <a:alphaModFix/>
          </a:blip>
          <a:srcRect/>
          <a:stretch/>
        </p:blipFill>
        <p:spPr>
          <a:xfrm>
            <a:off x="5562600" y="2362200"/>
            <a:ext cx="1765299" cy="2008187"/>
          </a:xfrm>
          <a:prstGeom prst="rect">
            <a:avLst/>
          </a:prstGeom>
          <a:noFill/>
          <a:ln>
            <a:noFill/>
          </a:ln>
        </p:spPr>
      </p:pic>
      <p:sp>
        <p:nvSpPr>
          <p:cNvPr id="7" name="Rectangle 6"/>
          <p:cNvSpPr/>
          <p:nvPr/>
        </p:nvSpPr>
        <p:spPr>
          <a:xfrm>
            <a:off x="6934200" y="228600"/>
            <a:ext cx="2209800" cy="2246769"/>
          </a:xfrm>
          <a:prstGeom prst="rect">
            <a:avLst/>
          </a:prstGeom>
        </p:spPr>
        <p:txBody>
          <a:bodyPr wrap="square">
            <a:spAutoFit/>
          </a:bodyPr>
          <a:lstStyle/>
          <a:p>
            <a:r>
              <a:rPr lang="en-US" dirty="0" smtClean="0"/>
              <a:t>all hosts in a network were connected through a common cable. A packet sent from one host to another was received by all hosts. The intended</a:t>
            </a:r>
          </a:p>
          <a:p>
            <a:r>
              <a:rPr lang="en-US" dirty="0" smtClean="0"/>
              <a:t>recipient kept the packet; the others dropped the packet. </a:t>
            </a:r>
            <a:endParaRPr lang="en-US" dirty="0"/>
          </a:p>
        </p:txBody>
      </p:sp>
      <p:sp>
        <p:nvSpPr>
          <p:cNvPr id="8" name="Rectangle 7"/>
          <p:cNvSpPr/>
          <p:nvPr/>
        </p:nvSpPr>
        <p:spPr>
          <a:xfrm>
            <a:off x="5562600" y="5029200"/>
            <a:ext cx="3124200" cy="1169551"/>
          </a:xfrm>
          <a:prstGeom prst="rect">
            <a:avLst/>
          </a:prstGeom>
        </p:spPr>
        <p:txBody>
          <a:bodyPr wrap="square">
            <a:spAutoFit/>
          </a:bodyPr>
          <a:lstStyle/>
          <a:p>
            <a:r>
              <a:rPr lang="en-US" dirty="0" smtClean="0"/>
              <a:t>use a smart connecting switch, able to recognize the destination address of the packet and guide the packet to its destination without sending it to all other hosts.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fade">
                                      <p:cBhvr>
                                        <p:cTn id="7" dur="1822"/>
                                        <p:tgtEl>
                                          <p:spTgt spid="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p:cNvGrpSpPr/>
        <p:nvPr/>
      </p:nvGrpSpPr>
      <p:grpSpPr>
        <a:xfrm>
          <a:off x="0" y="0"/>
          <a:ext cx="0" cy="0"/>
          <a:chOff x="0" y="0"/>
          <a:chExt cx="0" cy="0"/>
        </a:xfrm>
      </p:grpSpPr>
      <p:sp>
        <p:nvSpPr>
          <p:cNvPr id="313" name="Shape 313"/>
          <p:cNvSpPr txBox="1"/>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26</a:t>
            </a:fld>
            <a:endParaRPr lang="en-US" sz="1200" b="1" i="0" u="none">
              <a:solidFill>
                <a:schemeClr val="dk1"/>
              </a:solidFill>
              <a:latin typeface="Arial"/>
              <a:ea typeface="Arial"/>
              <a:cs typeface="Arial"/>
              <a:sym typeface="Arial"/>
            </a:endParaRPr>
          </a:p>
        </p:txBody>
      </p:sp>
      <p:sp>
        <p:nvSpPr>
          <p:cNvPr id="314" name="Shape 314"/>
          <p:cNvSpPr txBox="1"/>
          <p:nvPr/>
        </p:nvSpPr>
        <p:spPr>
          <a:xfrm>
            <a:off x="366712" y="107950"/>
            <a:ext cx="438150" cy="474661"/>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315" name="Shape 315"/>
          <p:cNvSpPr txBox="1"/>
          <p:nvPr/>
        </p:nvSpPr>
        <p:spPr>
          <a:xfrm>
            <a:off x="749300" y="107950"/>
            <a:ext cx="328611" cy="474661"/>
          </a:xfrm>
          <a:prstGeom prst="rect">
            <a:avLst/>
          </a:prstGeom>
          <a:gradFill>
            <a:gsLst>
              <a:gs pos="0">
                <a:schemeClr val="accen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316" name="Shape 316"/>
          <p:cNvSpPr txBox="1"/>
          <p:nvPr/>
        </p:nvSpPr>
        <p:spPr>
          <a:xfrm>
            <a:off x="490537" y="530225"/>
            <a:ext cx="422275" cy="474661"/>
          </a:xfrm>
          <a:prstGeom prst="rect">
            <a:avLst/>
          </a:prstGeom>
          <a:solidFill>
            <a:schemeClr val="folHlink"/>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317" name="Shape 317"/>
          <p:cNvSpPr txBox="1"/>
          <p:nvPr/>
        </p:nvSpPr>
        <p:spPr>
          <a:xfrm>
            <a:off x="860425" y="530225"/>
            <a:ext cx="368299" cy="474661"/>
          </a:xfrm>
          <a:prstGeom prst="rect">
            <a:avLst/>
          </a:prstGeom>
          <a:gradFill>
            <a:gsLst>
              <a:gs pos="0">
                <a:schemeClr val="folHlink"/>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318" name="Shape 318"/>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319" name="Shape 319"/>
          <p:cNvSpPr txBox="1"/>
          <p:nvPr/>
        </p:nvSpPr>
        <p:spPr>
          <a:xfrm>
            <a:off x="711200" y="0"/>
            <a:ext cx="31750" cy="1052511"/>
          </a:xfrm>
          <a:prstGeom prst="rect">
            <a:avLst/>
          </a:prstGeom>
          <a:solidFill>
            <a:schemeClr val="l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320" name="Shape 320"/>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321" name="Shape 321"/>
          <p:cNvSpPr txBox="1"/>
          <p:nvPr/>
        </p:nvSpPr>
        <p:spPr>
          <a:xfrm>
            <a:off x="1143000" y="0"/>
            <a:ext cx="4926012" cy="646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hlink"/>
              </a:buClr>
              <a:buSzPct val="25000"/>
              <a:buFont typeface="Times New Roman"/>
              <a:buNone/>
            </a:pPr>
            <a:r>
              <a:rPr lang="en-US" sz="3600" b="1" i="1" u="none">
                <a:solidFill>
                  <a:schemeClr val="hlink"/>
                </a:solidFill>
                <a:latin typeface="Times New Roman"/>
                <a:ea typeface="Times New Roman"/>
                <a:cs typeface="Times New Roman"/>
                <a:sym typeface="Times New Roman"/>
              </a:rPr>
              <a:t>1.3.2 Wide Area Network</a:t>
            </a:r>
          </a:p>
        </p:txBody>
      </p:sp>
      <p:sp>
        <p:nvSpPr>
          <p:cNvPr id="322" name="Shape 322"/>
          <p:cNvSpPr txBox="1"/>
          <p:nvPr/>
        </p:nvSpPr>
        <p:spPr>
          <a:xfrm>
            <a:off x="381000" y="1293812"/>
            <a:ext cx="8763000" cy="5262562"/>
          </a:xfrm>
          <a:prstGeom prst="rect">
            <a:avLst/>
          </a:prstGeom>
          <a:solidFill>
            <a:schemeClr val="lt1"/>
          </a:solidFill>
          <a:ln>
            <a:noFill/>
          </a:ln>
        </p:spPr>
        <p:txBody>
          <a:bodyPr lIns="91425" tIns="45700" rIns="91425" bIns="45700" anchor="t" anchorCtr="0">
            <a:noAutofit/>
          </a:bodyPr>
          <a:lstStyle/>
          <a:p>
            <a:pPr marL="0" marR="0" lvl="0" indent="0" algn="just" rtl="0">
              <a:lnSpc>
                <a:spcPct val="100000"/>
              </a:lnSpc>
              <a:spcBef>
                <a:spcPts val="0"/>
              </a:spcBef>
              <a:spcAft>
                <a:spcPts val="0"/>
              </a:spcAft>
              <a:buClr>
                <a:schemeClr val="dk1"/>
              </a:buClr>
              <a:buSzPct val="25000"/>
              <a:buFont typeface="Times New Roman"/>
              <a:buNone/>
            </a:pPr>
            <a:r>
              <a:rPr lang="en-US" sz="2800" b="1" i="1" u="none" dirty="0">
                <a:solidFill>
                  <a:schemeClr val="dk1"/>
                </a:solidFill>
                <a:latin typeface="Times New Roman"/>
                <a:ea typeface="Times New Roman"/>
                <a:cs typeface="Times New Roman"/>
                <a:sym typeface="Times New Roman"/>
              </a:rPr>
              <a:t>A wide area network (WAN) is also </a:t>
            </a:r>
            <a:r>
              <a:rPr lang="en-US" sz="2800" b="1" i="1" u="none" dirty="0" smtClean="0">
                <a:solidFill>
                  <a:schemeClr val="dk1"/>
                </a:solidFill>
                <a:latin typeface="Times New Roman"/>
                <a:ea typeface="Times New Roman"/>
                <a:cs typeface="Times New Roman"/>
                <a:sym typeface="Times New Roman"/>
              </a:rPr>
              <a:t>a </a:t>
            </a:r>
            <a:r>
              <a:rPr lang="en-US" sz="2800" b="1" i="1" u="none" dirty="0">
                <a:solidFill>
                  <a:schemeClr val="dk1"/>
                </a:solidFill>
                <a:latin typeface="Times New Roman"/>
                <a:ea typeface="Times New Roman"/>
                <a:cs typeface="Times New Roman"/>
                <a:sym typeface="Times New Roman"/>
              </a:rPr>
              <a:t>connection of devices capable of communication</a:t>
            </a:r>
            <a:r>
              <a:rPr lang="en-US" sz="2800" b="1" i="1" u="none" dirty="0" smtClean="0">
                <a:solidFill>
                  <a:schemeClr val="dk1"/>
                </a:solidFill>
                <a:latin typeface="Times New Roman"/>
                <a:ea typeface="Times New Roman"/>
                <a:cs typeface="Times New Roman"/>
                <a:sym typeface="Times New Roman"/>
              </a:rPr>
              <a:t>.</a:t>
            </a:r>
          </a:p>
          <a:p>
            <a:pPr marL="0" marR="0" lvl="0" indent="0" algn="just" rtl="0">
              <a:lnSpc>
                <a:spcPct val="100000"/>
              </a:lnSpc>
              <a:spcBef>
                <a:spcPts val="0"/>
              </a:spcBef>
              <a:spcAft>
                <a:spcPts val="0"/>
              </a:spcAft>
              <a:buClr>
                <a:schemeClr val="dk1"/>
              </a:buClr>
              <a:buSzPct val="25000"/>
              <a:buFont typeface="Times New Roman"/>
              <a:buNone/>
            </a:pPr>
            <a:endParaRPr lang="en-US" sz="2800" b="1" i="1" u="none" dirty="0" smtClean="0">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chemeClr val="dk1"/>
              </a:buClr>
              <a:buSzPct val="25000"/>
              <a:buFont typeface="Times New Roman"/>
              <a:buNone/>
            </a:pPr>
            <a:r>
              <a:rPr lang="en-US" sz="2800" b="1" i="1" u="none" dirty="0" smtClean="0">
                <a:solidFill>
                  <a:schemeClr val="dk1"/>
                </a:solidFill>
                <a:latin typeface="Times New Roman"/>
                <a:ea typeface="Times New Roman"/>
                <a:cs typeface="Times New Roman"/>
                <a:sym typeface="Times New Roman"/>
              </a:rPr>
              <a:t>However</a:t>
            </a:r>
            <a:r>
              <a:rPr lang="en-US" sz="2800" b="1" i="1" u="none" dirty="0">
                <a:solidFill>
                  <a:schemeClr val="dk1"/>
                </a:solidFill>
                <a:latin typeface="Times New Roman"/>
                <a:ea typeface="Times New Roman"/>
                <a:cs typeface="Times New Roman"/>
                <a:sym typeface="Times New Roman"/>
              </a:rPr>
              <a:t>, there are some differences between a LAN and a </a:t>
            </a:r>
            <a:r>
              <a:rPr lang="en-US" sz="2800" b="1" i="1" u="none" dirty="0" smtClean="0">
                <a:solidFill>
                  <a:schemeClr val="dk1"/>
                </a:solidFill>
                <a:latin typeface="Times New Roman"/>
                <a:ea typeface="Times New Roman"/>
                <a:cs typeface="Times New Roman"/>
                <a:sym typeface="Times New Roman"/>
              </a:rPr>
              <a:t>WAN:</a:t>
            </a:r>
          </a:p>
          <a:p>
            <a:pPr marL="0" marR="0" lvl="0" indent="0" algn="just" rtl="0">
              <a:lnSpc>
                <a:spcPct val="100000"/>
              </a:lnSpc>
              <a:spcBef>
                <a:spcPts val="1200"/>
              </a:spcBef>
              <a:spcAft>
                <a:spcPts val="0"/>
              </a:spcAft>
              <a:buClr>
                <a:schemeClr val="dk1"/>
              </a:buClr>
              <a:buSzPct val="25000"/>
              <a:buFont typeface="Wingdings" pitchFamily="2" charset="2"/>
              <a:buChar char="ü"/>
            </a:pPr>
            <a:r>
              <a:rPr lang="en-US" sz="2400" u="none" dirty="0" smtClean="0">
                <a:solidFill>
                  <a:schemeClr val="dk1"/>
                </a:solidFill>
                <a:latin typeface="Times New Roman"/>
                <a:ea typeface="Times New Roman"/>
                <a:cs typeface="Times New Roman"/>
                <a:sym typeface="Times New Roman"/>
              </a:rPr>
              <a:t> LAN </a:t>
            </a:r>
            <a:r>
              <a:rPr lang="en-US" sz="2400" u="none" dirty="0">
                <a:solidFill>
                  <a:schemeClr val="dk1"/>
                </a:solidFill>
                <a:latin typeface="Times New Roman"/>
                <a:ea typeface="Times New Roman"/>
                <a:cs typeface="Times New Roman"/>
                <a:sym typeface="Times New Roman"/>
              </a:rPr>
              <a:t>is normally limited in size; a WAN has a wider geographical span, spanning a town, a state, a country, or even the </a:t>
            </a:r>
            <a:r>
              <a:rPr lang="en-US" sz="2400" u="none" dirty="0" smtClean="0">
                <a:solidFill>
                  <a:schemeClr val="dk1"/>
                </a:solidFill>
                <a:latin typeface="Times New Roman"/>
                <a:ea typeface="Times New Roman"/>
                <a:cs typeface="Times New Roman"/>
                <a:sym typeface="Times New Roman"/>
              </a:rPr>
              <a:t>world.</a:t>
            </a:r>
          </a:p>
          <a:p>
            <a:pPr marL="0" marR="0" lvl="0" indent="0" algn="just" rtl="0">
              <a:lnSpc>
                <a:spcPct val="100000"/>
              </a:lnSpc>
              <a:spcBef>
                <a:spcPts val="1200"/>
              </a:spcBef>
              <a:spcAft>
                <a:spcPts val="0"/>
              </a:spcAft>
              <a:buClr>
                <a:schemeClr val="dk1"/>
              </a:buClr>
              <a:buSzPct val="25000"/>
              <a:buFont typeface="Wingdings" pitchFamily="2" charset="2"/>
              <a:buChar char="ü"/>
            </a:pPr>
            <a:r>
              <a:rPr lang="en-US" sz="2400" dirty="0" smtClean="0">
                <a:solidFill>
                  <a:schemeClr val="dk1"/>
                </a:solidFill>
                <a:latin typeface="Times New Roman"/>
                <a:ea typeface="Times New Roman"/>
                <a:cs typeface="Times New Roman"/>
                <a:sym typeface="Times New Roman"/>
              </a:rPr>
              <a:t> </a:t>
            </a:r>
            <a:r>
              <a:rPr lang="en-US" sz="2400" u="none" dirty="0" smtClean="0">
                <a:solidFill>
                  <a:schemeClr val="dk1"/>
                </a:solidFill>
                <a:latin typeface="Times New Roman"/>
                <a:ea typeface="Times New Roman"/>
                <a:cs typeface="Times New Roman"/>
                <a:sym typeface="Times New Roman"/>
              </a:rPr>
              <a:t>LAN </a:t>
            </a:r>
            <a:r>
              <a:rPr lang="en-US" sz="2400" u="none" dirty="0">
                <a:solidFill>
                  <a:schemeClr val="dk1"/>
                </a:solidFill>
                <a:latin typeface="Times New Roman"/>
                <a:ea typeface="Times New Roman"/>
                <a:cs typeface="Times New Roman"/>
                <a:sym typeface="Times New Roman"/>
              </a:rPr>
              <a:t>interconnects hosts; a WAN interconnects connecting devices such as switches, routers, or </a:t>
            </a:r>
            <a:r>
              <a:rPr lang="en-US" sz="2400" u="none" dirty="0" smtClean="0">
                <a:solidFill>
                  <a:schemeClr val="dk1"/>
                </a:solidFill>
                <a:latin typeface="Times New Roman"/>
                <a:ea typeface="Times New Roman"/>
                <a:cs typeface="Times New Roman"/>
                <a:sym typeface="Times New Roman"/>
              </a:rPr>
              <a:t>modems.</a:t>
            </a:r>
          </a:p>
          <a:p>
            <a:pPr marL="0" marR="0" lvl="0" indent="0" algn="just" rtl="0">
              <a:lnSpc>
                <a:spcPct val="100000"/>
              </a:lnSpc>
              <a:spcBef>
                <a:spcPts val="1200"/>
              </a:spcBef>
              <a:spcAft>
                <a:spcPts val="0"/>
              </a:spcAft>
              <a:buClr>
                <a:schemeClr val="dk1"/>
              </a:buClr>
              <a:buSzPct val="25000"/>
              <a:buFont typeface="Wingdings" pitchFamily="2" charset="2"/>
              <a:buChar char="ü"/>
            </a:pPr>
            <a:r>
              <a:rPr lang="en-US" sz="2400" dirty="0" smtClean="0">
                <a:solidFill>
                  <a:schemeClr val="dk1"/>
                </a:solidFill>
                <a:latin typeface="Times New Roman"/>
                <a:ea typeface="Times New Roman"/>
                <a:cs typeface="Times New Roman"/>
                <a:sym typeface="Times New Roman"/>
              </a:rPr>
              <a:t> </a:t>
            </a:r>
            <a:r>
              <a:rPr lang="en-US" sz="2400" u="none" dirty="0" smtClean="0">
                <a:solidFill>
                  <a:schemeClr val="dk1"/>
                </a:solidFill>
                <a:latin typeface="Times New Roman"/>
                <a:ea typeface="Times New Roman"/>
                <a:cs typeface="Times New Roman"/>
                <a:sym typeface="Times New Roman"/>
              </a:rPr>
              <a:t>LAN </a:t>
            </a:r>
            <a:r>
              <a:rPr lang="en-US" sz="2400" u="none" dirty="0">
                <a:solidFill>
                  <a:schemeClr val="dk1"/>
                </a:solidFill>
                <a:latin typeface="Times New Roman"/>
                <a:ea typeface="Times New Roman"/>
                <a:cs typeface="Times New Roman"/>
                <a:sym typeface="Times New Roman"/>
              </a:rPr>
              <a:t>is normally privately owned by the organization that uses it; a WAN is normally created and run by communication companies and leased by an organization that uses it.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27</a:t>
            </a:fld>
            <a:endParaRPr lang="en-US" sz="1200" b="1" i="0" u="none">
              <a:solidFill>
                <a:schemeClr val="dk1"/>
              </a:solidFill>
              <a:latin typeface="Arial"/>
              <a:ea typeface="Arial"/>
              <a:cs typeface="Arial"/>
              <a:sym typeface="Arial"/>
            </a:endParaRPr>
          </a:p>
        </p:txBody>
      </p:sp>
      <p:sp>
        <p:nvSpPr>
          <p:cNvPr id="314" name="Shape 314"/>
          <p:cNvSpPr txBox="1"/>
          <p:nvPr/>
        </p:nvSpPr>
        <p:spPr>
          <a:xfrm>
            <a:off x="366712" y="107950"/>
            <a:ext cx="438150" cy="474661"/>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315" name="Shape 315"/>
          <p:cNvSpPr txBox="1"/>
          <p:nvPr/>
        </p:nvSpPr>
        <p:spPr>
          <a:xfrm>
            <a:off x="749300" y="107950"/>
            <a:ext cx="328611" cy="474661"/>
          </a:xfrm>
          <a:prstGeom prst="rect">
            <a:avLst/>
          </a:prstGeom>
          <a:gradFill>
            <a:gsLst>
              <a:gs pos="0">
                <a:schemeClr val="accen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316" name="Shape 316"/>
          <p:cNvSpPr txBox="1"/>
          <p:nvPr/>
        </p:nvSpPr>
        <p:spPr>
          <a:xfrm>
            <a:off x="490537" y="530225"/>
            <a:ext cx="422275" cy="474661"/>
          </a:xfrm>
          <a:prstGeom prst="rect">
            <a:avLst/>
          </a:prstGeom>
          <a:solidFill>
            <a:schemeClr val="folHlink"/>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317" name="Shape 317"/>
          <p:cNvSpPr txBox="1"/>
          <p:nvPr/>
        </p:nvSpPr>
        <p:spPr>
          <a:xfrm>
            <a:off x="860425" y="530225"/>
            <a:ext cx="368299" cy="474661"/>
          </a:xfrm>
          <a:prstGeom prst="rect">
            <a:avLst/>
          </a:prstGeom>
          <a:gradFill>
            <a:gsLst>
              <a:gs pos="0">
                <a:schemeClr val="folHlink"/>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318" name="Shape 318"/>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319" name="Shape 319"/>
          <p:cNvSpPr txBox="1"/>
          <p:nvPr/>
        </p:nvSpPr>
        <p:spPr>
          <a:xfrm>
            <a:off x="711200" y="0"/>
            <a:ext cx="31750" cy="1052511"/>
          </a:xfrm>
          <a:prstGeom prst="rect">
            <a:avLst/>
          </a:prstGeom>
          <a:solidFill>
            <a:schemeClr val="l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320" name="Shape 320"/>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321" name="Shape 321"/>
          <p:cNvSpPr txBox="1"/>
          <p:nvPr/>
        </p:nvSpPr>
        <p:spPr>
          <a:xfrm>
            <a:off x="1143000" y="0"/>
            <a:ext cx="4926012" cy="646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hlink"/>
              </a:buClr>
              <a:buSzPct val="25000"/>
              <a:buFont typeface="Times New Roman"/>
              <a:buNone/>
            </a:pPr>
            <a:r>
              <a:rPr lang="en-US" sz="3600" b="1" i="1" u="none">
                <a:solidFill>
                  <a:schemeClr val="hlink"/>
                </a:solidFill>
                <a:latin typeface="Times New Roman"/>
                <a:ea typeface="Times New Roman"/>
                <a:cs typeface="Times New Roman"/>
                <a:sym typeface="Times New Roman"/>
              </a:rPr>
              <a:t>1.3.2 Wide Area Network</a:t>
            </a:r>
          </a:p>
        </p:txBody>
      </p:sp>
      <p:sp>
        <p:nvSpPr>
          <p:cNvPr id="322" name="Shape 322"/>
          <p:cNvSpPr txBox="1"/>
          <p:nvPr/>
        </p:nvSpPr>
        <p:spPr>
          <a:xfrm>
            <a:off x="381000" y="1293812"/>
            <a:ext cx="8763000" cy="5262562"/>
          </a:xfrm>
          <a:prstGeom prst="rect">
            <a:avLst/>
          </a:prstGeom>
          <a:solidFill>
            <a:schemeClr val="lt1"/>
          </a:solidFill>
          <a:ln>
            <a:noFill/>
          </a:ln>
        </p:spPr>
        <p:txBody>
          <a:bodyPr lIns="91425" tIns="45700" rIns="91425" bIns="45700" anchor="t" anchorCtr="0">
            <a:noAutofit/>
          </a:bodyPr>
          <a:lstStyle/>
          <a:p>
            <a:pPr marL="0" marR="0" lvl="0" indent="0" algn="just" rtl="0">
              <a:lnSpc>
                <a:spcPct val="100000"/>
              </a:lnSpc>
              <a:spcBef>
                <a:spcPts val="0"/>
              </a:spcBef>
              <a:spcAft>
                <a:spcPts val="0"/>
              </a:spcAft>
              <a:buClr>
                <a:schemeClr val="dk1"/>
              </a:buClr>
              <a:buSzPct val="25000"/>
              <a:buFont typeface="Times New Roman"/>
              <a:buNone/>
            </a:pPr>
            <a:r>
              <a:rPr lang="en-US" sz="2800" b="1" i="1" u="none" dirty="0">
                <a:solidFill>
                  <a:schemeClr val="dk1"/>
                </a:solidFill>
                <a:latin typeface="Times New Roman"/>
                <a:ea typeface="Times New Roman"/>
                <a:cs typeface="Times New Roman"/>
                <a:sym typeface="Times New Roman"/>
              </a:rPr>
              <a:t>A wide area network (WAN) is also </a:t>
            </a:r>
            <a:r>
              <a:rPr lang="en-US" sz="2800" b="1" i="1" u="none" dirty="0" smtClean="0">
                <a:solidFill>
                  <a:schemeClr val="dk1"/>
                </a:solidFill>
                <a:latin typeface="Times New Roman"/>
                <a:ea typeface="Times New Roman"/>
                <a:cs typeface="Times New Roman"/>
                <a:sym typeface="Times New Roman"/>
              </a:rPr>
              <a:t>a </a:t>
            </a:r>
            <a:r>
              <a:rPr lang="en-US" sz="2800" b="1" i="1" u="none" dirty="0">
                <a:solidFill>
                  <a:schemeClr val="dk1"/>
                </a:solidFill>
                <a:latin typeface="Times New Roman"/>
                <a:ea typeface="Times New Roman"/>
                <a:cs typeface="Times New Roman"/>
                <a:sym typeface="Times New Roman"/>
              </a:rPr>
              <a:t>connection of devices capable of communication</a:t>
            </a:r>
            <a:r>
              <a:rPr lang="en-US" sz="2800" b="1" i="1" u="none" dirty="0" smtClean="0">
                <a:solidFill>
                  <a:schemeClr val="dk1"/>
                </a:solidFill>
                <a:latin typeface="Times New Roman"/>
                <a:ea typeface="Times New Roman"/>
                <a:cs typeface="Times New Roman"/>
                <a:sym typeface="Times New Roman"/>
              </a:rPr>
              <a:t>.</a:t>
            </a:r>
            <a:endParaRPr lang="en-US" sz="2800" b="1" i="1" u="none" smtClean="0">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chemeClr val="dk1"/>
              </a:buClr>
              <a:buSzPct val="25000"/>
              <a:buFont typeface="Times New Roman"/>
              <a:buNone/>
            </a:pPr>
            <a:endParaRPr lang="en-US" sz="2800" b="1" i="1" u="none" dirty="0" smtClean="0">
              <a:solidFill>
                <a:schemeClr val="dk1"/>
              </a:solidFill>
              <a:latin typeface="Times New Roman"/>
              <a:ea typeface="Times New Roman"/>
              <a:cs typeface="Times New Roman"/>
              <a:sym typeface="Times New Roman"/>
            </a:endParaRPr>
          </a:p>
          <a:p>
            <a:r>
              <a:rPr lang="en-US" sz="2800" b="1" i="1" dirty="0" smtClean="0">
                <a:solidFill>
                  <a:schemeClr val="dk1"/>
                </a:solidFill>
                <a:latin typeface="Times New Roman"/>
                <a:ea typeface="Times New Roman"/>
                <a:cs typeface="Times New Roman"/>
                <a:sym typeface="Times New Roman"/>
              </a:rPr>
              <a:t>We see two distinct examples of WANs today</a:t>
            </a:r>
            <a:r>
              <a:rPr lang="en-US" sz="2800" b="1" i="1" dirty="0" smtClean="0">
                <a:solidFill>
                  <a:schemeClr val="dk1"/>
                </a:solidFill>
                <a:latin typeface="Times New Roman"/>
                <a:ea typeface="Times New Roman"/>
                <a:cs typeface="Times New Roman"/>
                <a:sym typeface="Times New Roman"/>
              </a:rPr>
              <a:t>:</a:t>
            </a:r>
          </a:p>
          <a:p>
            <a:endParaRPr lang="en-US" sz="2800" b="1" i="1" dirty="0" smtClean="0">
              <a:solidFill>
                <a:schemeClr val="dk1"/>
              </a:solidFill>
              <a:latin typeface="Times New Roman"/>
              <a:ea typeface="Times New Roman"/>
              <a:cs typeface="Times New Roman"/>
              <a:sym typeface="Times New Roman"/>
            </a:endParaRPr>
          </a:p>
          <a:p>
            <a:pPr>
              <a:buFont typeface="Arial" pitchFamily="34" charset="0"/>
              <a:buChar char="•"/>
            </a:pPr>
            <a:r>
              <a:rPr lang="en-US" sz="2800" dirty="0" smtClean="0"/>
              <a:t> point-to-point </a:t>
            </a:r>
            <a:r>
              <a:rPr lang="en-US" sz="2800" dirty="0" smtClean="0"/>
              <a:t>WANs </a:t>
            </a:r>
            <a:endParaRPr lang="en-US" sz="2800" dirty="0" smtClean="0"/>
          </a:p>
          <a:p>
            <a:pPr>
              <a:buFont typeface="Arial" pitchFamily="34" charset="0"/>
              <a:buChar char="•"/>
            </a:pPr>
            <a:r>
              <a:rPr lang="en-US" sz="2800" dirty="0" smtClean="0"/>
              <a:t>switched </a:t>
            </a:r>
            <a:r>
              <a:rPr lang="en-US" sz="2800" dirty="0" smtClean="0"/>
              <a:t>WANs</a:t>
            </a:r>
            <a:r>
              <a:rPr lang="en-US" sz="2800" dirty="0" smtClean="0"/>
              <a:t>.</a:t>
            </a:r>
            <a:endParaRPr lang="en-US" sz="28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6"/>
        <p:cNvGrpSpPr/>
        <p:nvPr/>
      </p:nvGrpSpPr>
      <p:grpSpPr>
        <a:xfrm>
          <a:off x="0" y="0"/>
          <a:ext cx="0" cy="0"/>
          <a:chOff x="0" y="0"/>
          <a:chExt cx="0" cy="0"/>
        </a:xfrm>
      </p:grpSpPr>
      <p:sp>
        <p:nvSpPr>
          <p:cNvPr id="327" name="Shape 327"/>
          <p:cNvSpPr txBox="1"/>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28</a:t>
            </a:fld>
            <a:endParaRPr lang="en-US" sz="1200" b="1" i="0" u="none">
              <a:solidFill>
                <a:schemeClr val="dk1"/>
              </a:solidFill>
              <a:latin typeface="Arial"/>
              <a:ea typeface="Arial"/>
              <a:cs typeface="Arial"/>
              <a:sym typeface="Arial"/>
            </a:endParaRPr>
          </a:p>
        </p:txBody>
      </p:sp>
      <p:sp>
        <p:nvSpPr>
          <p:cNvPr id="328" name="Shape 328"/>
          <p:cNvSpPr txBox="1"/>
          <p:nvPr/>
        </p:nvSpPr>
        <p:spPr>
          <a:xfrm>
            <a:off x="152400" y="76200"/>
            <a:ext cx="6705599" cy="400049"/>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Times New Roman"/>
              <a:buNone/>
            </a:pPr>
            <a:r>
              <a:rPr lang="en-US" sz="2000" b="1" i="1" u="none">
                <a:solidFill>
                  <a:srgbClr val="FF0000"/>
                </a:solidFill>
                <a:latin typeface="Times New Roman"/>
                <a:ea typeface="Times New Roman"/>
                <a:cs typeface="Times New Roman"/>
                <a:sym typeface="Times New Roman"/>
              </a:rPr>
              <a:t>Figure 1.9:  </a:t>
            </a:r>
            <a:r>
              <a:rPr lang="en-US" sz="2000" b="1" i="1" u="none">
                <a:solidFill>
                  <a:schemeClr val="lt2"/>
                </a:solidFill>
                <a:latin typeface="Times New Roman"/>
                <a:ea typeface="Times New Roman"/>
                <a:cs typeface="Times New Roman"/>
                <a:sym typeface="Times New Roman"/>
              </a:rPr>
              <a:t>A Point-to-Point WAN  </a:t>
            </a:r>
          </a:p>
        </p:txBody>
      </p:sp>
      <p:pic>
        <p:nvPicPr>
          <p:cNvPr id="329" name="Shape 329"/>
          <p:cNvPicPr preferRelativeResize="0"/>
          <p:nvPr/>
        </p:nvPicPr>
        <p:blipFill rotWithShape="1">
          <a:blip r:embed="rId3">
            <a:alphaModFix/>
          </a:blip>
          <a:srcRect/>
          <a:stretch/>
        </p:blipFill>
        <p:spPr>
          <a:xfrm>
            <a:off x="609600" y="2743200"/>
            <a:ext cx="7654925" cy="681037"/>
          </a:xfrm>
          <a:prstGeom prst="rect">
            <a:avLst/>
          </a:prstGeom>
          <a:noFill/>
          <a:ln>
            <a:noFill/>
          </a:ln>
        </p:spPr>
      </p:pic>
      <p:pic>
        <p:nvPicPr>
          <p:cNvPr id="330" name="Shape 330"/>
          <p:cNvPicPr preferRelativeResize="0"/>
          <p:nvPr/>
        </p:nvPicPr>
        <p:blipFill rotWithShape="1">
          <a:blip r:embed="rId4">
            <a:alphaModFix/>
          </a:blip>
          <a:srcRect/>
          <a:stretch/>
        </p:blipFill>
        <p:spPr>
          <a:xfrm>
            <a:off x="2881311" y="4191000"/>
            <a:ext cx="3111500" cy="660400"/>
          </a:xfrm>
          <a:prstGeom prst="rect">
            <a:avLst/>
          </a:prstGeom>
          <a:noFill/>
          <a:ln>
            <a:noFill/>
          </a:ln>
        </p:spPr>
      </p:pic>
      <p:sp>
        <p:nvSpPr>
          <p:cNvPr id="6" name="Rectangle 5"/>
          <p:cNvSpPr/>
          <p:nvPr/>
        </p:nvSpPr>
        <p:spPr>
          <a:xfrm>
            <a:off x="381000" y="1066800"/>
            <a:ext cx="8382000" cy="707886"/>
          </a:xfrm>
          <a:prstGeom prst="rect">
            <a:avLst/>
          </a:prstGeom>
        </p:spPr>
        <p:txBody>
          <a:bodyPr wrap="square">
            <a:spAutoFit/>
          </a:bodyPr>
          <a:lstStyle/>
          <a:p>
            <a:pPr algn="ctr"/>
            <a:r>
              <a:rPr lang="en-US" sz="2000" b="1" dirty="0" smtClean="0"/>
              <a:t>a network that connects two communicating devices through a transmission media (cable or air).</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animEffect transition="in" filter="fade">
                                      <p:cBhvr>
                                        <p:cTn id="7" dur="1000"/>
                                        <p:tgtEl>
                                          <p:spTgt spid="3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0"/>
                                        </p:tgtEl>
                                        <p:attrNameLst>
                                          <p:attrName>style.visibility</p:attrName>
                                        </p:attrNameLst>
                                      </p:cBhvr>
                                      <p:to>
                                        <p:strVal val="visible"/>
                                      </p:to>
                                    </p:set>
                                    <p:animEffect transition="in" filter="fade">
                                      <p:cBhvr>
                                        <p:cTn id="12" dur="1822"/>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4"/>
        <p:cNvGrpSpPr/>
        <p:nvPr/>
      </p:nvGrpSpPr>
      <p:grpSpPr>
        <a:xfrm>
          <a:off x="0" y="0"/>
          <a:ext cx="0" cy="0"/>
          <a:chOff x="0" y="0"/>
          <a:chExt cx="0" cy="0"/>
        </a:xfrm>
      </p:grpSpPr>
      <p:sp>
        <p:nvSpPr>
          <p:cNvPr id="335" name="Shape 335"/>
          <p:cNvSpPr txBox="1"/>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29</a:t>
            </a:fld>
            <a:endParaRPr lang="en-US" sz="1200" b="1" i="0" u="none">
              <a:solidFill>
                <a:schemeClr val="dk1"/>
              </a:solidFill>
              <a:latin typeface="Arial"/>
              <a:ea typeface="Arial"/>
              <a:cs typeface="Arial"/>
              <a:sym typeface="Arial"/>
            </a:endParaRPr>
          </a:p>
        </p:txBody>
      </p:sp>
      <p:sp>
        <p:nvSpPr>
          <p:cNvPr id="336" name="Shape 336"/>
          <p:cNvSpPr txBox="1"/>
          <p:nvPr/>
        </p:nvSpPr>
        <p:spPr>
          <a:xfrm>
            <a:off x="152400" y="76200"/>
            <a:ext cx="6400799" cy="523874"/>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Times New Roman"/>
              <a:buNone/>
            </a:pPr>
            <a:r>
              <a:rPr lang="en-US" sz="2400" b="1" i="1" u="none">
                <a:solidFill>
                  <a:srgbClr val="FF0000"/>
                </a:solidFill>
                <a:latin typeface="Times New Roman"/>
                <a:ea typeface="Times New Roman"/>
                <a:cs typeface="Times New Roman"/>
                <a:sym typeface="Times New Roman"/>
              </a:rPr>
              <a:t>Figure 1.10: </a:t>
            </a:r>
            <a:r>
              <a:rPr lang="en-US" sz="2800" b="1" i="1" u="none">
                <a:solidFill>
                  <a:schemeClr val="lt2"/>
                </a:solidFill>
                <a:latin typeface="Times New Roman"/>
                <a:ea typeface="Times New Roman"/>
                <a:cs typeface="Times New Roman"/>
                <a:sym typeface="Times New Roman"/>
              </a:rPr>
              <a:t>A Switched WAN </a:t>
            </a:r>
          </a:p>
        </p:txBody>
      </p:sp>
      <p:pic>
        <p:nvPicPr>
          <p:cNvPr id="337" name="Shape 337"/>
          <p:cNvPicPr preferRelativeResize="0"/>
          <p:nvPr/>
        </p:nvPicPr>
        <p:blipFill rotWithShape="1">
          <a:blip r:embed="rId3">
            <a:alphaModFix/>
          </a:blip>
          <a:srcRect/>
          <a:stretch/>
        </p:blipFill>
        <p:spPr>
          <a:xfrm>
            <a:off x="914400" y="2209800"/>
            <a:ext cx="7085011" cy="3475036"/>
          </a:xfrm>
          <a:prstGeom prst="rect">
            <a:avLst/>
          </a:prstGeom>
          <a:noFill/>
          <a:ln>
            <a:noFill/>
          </a:ln>
        </p:spPr>
      </p:pic>
      <p:pic>
        <p:nvPicPr>
          <p:cNvPr id="338" name="Shape 338"/>
          <p:cNvPicPr preferRelativeResize="0"/>
          <p:nvPr/>
        </p:nvPicPr>
        <p:blipFill rotWithShape="1">
          <a:blip r:embed="rId4">
            <a:alphaModFix/>
          </a:blip>
          <a:srcRect/>
          <a:stretch/>
        </p:blipFill>
        <p:spPr>
          <a:xfrm>
            <a:off x="6189663" y="5664200"/>
            <a:ext cx="2954337" cy="1193800"/>
          </a:xfrm>
          <a:prstGeom prst="rect">
            <a:avLst/>
          </a:prstGeom>
          <a:noFill/>
          <a:ln>
            <a:noFill/>
          </a:ln>
        </p:spPr>
      </p:pic>
      <p:sp>
        <p:nvSpPr>
          <p:cNvPr id="6" name="Rectangle 5"/>
          <p:cNvSpPr/>
          <p:nvPr/>
        </p:nvSpPr>
        <p:spPr>
          <a:xfrm>
            <a:off x="0" y="914400"/>
            <a:ext cx="9144000" cy="923330"/>
          </a:xfrm>
          <a:prstGeom prst="rect">
            <a:avLst/>
          </a:prstGeom>
        </p:spPr>
        <p:txBody>
          <a:bodyPr wrap="square">
            <a:spAutoFit/>
          </a:bodyPr>
          <a:lstStyle/>
          <a:p>
            <a:r>
              <a:rPr lang="en-US" sz="1800" dirty="0" smtClean="0"/>
              <a:t>A switched WAN is a network with more than two ends.</a:t>
            </a:r>
          </a:p>
          <a:p>
            <a:r>
              <a:rPr lang="en-US" sz="1800" dirty="0" smtClean="0"/>
              <a:t>is a combination of several point-to-point WANs that are connected by switches.</a:t>
            </a:r>
          </a:p>
          <a:p>
            <a:r>
              <a:rPr lang="en-US" sz="1800" dirty="0" smtClean="0"/>
              <a:t>A switched WAN is used in the backbone of global communication today</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fade">
                                      <p:cBhvr>
                                        <p:cTn id="7" dur="1822"/>
                                        <p:tgtEl>
                                          <p:spTgt spid="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05"/>
        <p:cNvGrpSpPr/>
        <p:nvPr/>
      </p:nvGrpSpPr>
      <p:grpSpPr>
        <a:xfrm>
          <a:off x="0" y="0"/>
          <a:ext cx="0" cy="0"/>
          <a:chOff x="0" y="0"/>
          <a:chExt cx="0" cy="0"/>
        </a:xfrm>
      </p:grpSpPr>
      <p:sp>
        <p:nvSpPr>
          <p:cNvPr id="106" name="Shape 106"/>
          <p:cNvSpPr txBox="1"/>
          <p:nvPr/>
        </p:nvSpPr>
        <p:spPr>
          <a:xfrm>
            <a:off x="366712" y="107950"/>
            <a:ext cx="438150" cy="474661"/>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107" name="Shape 107"/>
          <p:cNvSpPr txBox="1"/>
          <p:nvPr/>
        </p:nvSpPr>
        <p:spPr>
          <a:xfrm>
            <a:off x="749300" y="107950"/>
            <a:ext cx="328611" cy="474661"/>
          </a:xfrm>
          <a:prstGeom prst="rect">
            <a:avLst/>
          </a:prstGeom>
          <a:gradFill>
            <a:gsLst>
              <a:gs pos="0">
                <a:schemeClr val="accen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108" name="Shape 108"/>
          <p:cNvSpPr txBox="1"/>
          <p:nvPr/>
        </p:nvSpPr>
        <p:spPr>
          <a:xfrm>
            <a:off x="490537" y="530225"/>
            <a:ext cx="422275" cy="474661"/>
          </a:xfrm>
          <a:prstGeom prst="rect">
            <a:avLst/>
          </a:prstGeom>
          <a:solidFill>
            <a:schemeClr val="folHlink"/>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109" name="Shape 109"/>
          <p:cNvSpPr txBox="1"/>
          <p:nvPr/>
        </p:nvSpPr>
        <p:spPr>
          <a:xfrm>
            <a:off x="860425" y="530225"/>
            <a:ext cx="368299" cy="474661"/>
          </a:xfrm>
          <a:prstGeom prst="rect">
            <a:avLst/>
          </a:prstGeom>
          <a:gradFill>
            <a:gsLst>
              <a:gs pos="0">
                <a:schemeClr val="folHlink"/>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110" name="Shape 110"/>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111" name="Shape 111"/>
          <p:cNvSpPr txBox="1"/>
          <p:nvPr/>
        </p:nvSpPr>
        <p:spPr>
          <a:xfrm>
            <a:off x="711200" y="0"/>
            <a:ext cx="31750" cy="1052511"/>
          </a:xfrm>
          <a:prstGeom prst="rect">
            <a:avLst/>
          </a:prstGeom>
          <a:solidFill>
            <a:schemeClr val="l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112" name="Shape 112"/>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113" name="Shape 113"/>
          <p:cNvSpPr txBox="1"/>
          <p:nvPr/>
        </p:nvSpPr>
        <p:spPr>
          <a:xfrm>
            <a:off x="1066800" y="-76200"/>
            <a:ext cx="4673600" cy="646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Arial"/>
              <a:buNone/>
            </a:pPr>
            <a:r>
              <a:rPr lang="en-US" sz="3600" b="1" i="0" u="none">
                <a:solidFill>
                  <a:srgbClr val="FF0000"/>
                </a:solidFill>
                <a:latin typeface="Arial"/>
                <a:ea typeface="Arial"/>
                <a:cs typeface="Arial"/>
                <a:sym typeface="Arial"/>
              </a:rPr>
              <a:t>Chapter 1: Objective</a:t>
            </a:r>
          </a:p>
        </p:txBody>
      </p:sp>
      <p:sp>
        <p:nvSpPr>
          <p:cNvPr id="114" name="Shape 114"/>
          <p:cNvSpPr txBox="1"/>
          <p:nvPr/>
        </p:nvSpPr>
        <p:spPr>
          <a:xfrm>
            <a:off x="152400" y="1447800"/>
            <a:ext cx="8991600" cy="601661"/>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spcAft>
                <a:spcPts val="0"/>
              </a:spcAft>
              <a:buClr>
                <a:srgbClr val="FF0000"/>
              </a:buClr>
              <a:buSzPct val="25000"/>
              <a:buFont typeface="Times New Roman"/>
              <a:buNone/>
            </a:pPr>
            <a:r>
              <a:rPr lang="en-US" sz="3200" b="1" i="1" u="none">
                <a:solidFill>
                  <a:srgbClr val="FF0000"/>
                </a:solidFill>
                <a:latin typeface="Times New Roman"/>
                <a:ea typeface="Times New Roman"/>
                <a:cs typeface="Times New Roman"/>
                <a:sym typeface="Times New Roman"/>
              </a:rPr>
              <a:t> </a:t>
            </a:r>
          </a:p>
          <a:p>
            <a:pPr marL="0" marR="0" lvl="0" indent="0" algn="just" rtl="0">
              <a:lnSpc>
                <a:spcPct val="150000"/>
              </a:lnSpc>
              <a:spcBef>
                <a:spcPts val="0"/>
              </a:spcBef>
              <a:spcAft>
                <a:spcPts val="0"/>
              </a:spcAft>
              <a:buClr>
                <a:schemeClr val="dk1"/>
              </a:buClr>
              <a:buFont typeface="Arial"/>
              <a:buNone/>
            </a:pPr>
            <a:endParaRPr sz="2400" b="1" i="1" u="none">
              <a:solidFill>
                <a:srgbClr val="FF0000"/>
              </a:solidFill>
              <a:latin typeface="Arial"/>
              <a:ea typeface="Arial"/>
              <a:cs typeface="Arial"/>
              <a:sym typeface="Arial"/>
            </a:endParaRPr>
          </a:p>
          <a:p>
            <a:pPr marL="0" marR="0" lvl="0" indent="0" algn="just" rtl="0">
              <a:lnSpc>
                <a:spcPct val="150000"/>
              </a:lnSpc>
              <a:spcBef>
                <a:spcPts val="0"/>
              </a:spcBef>
              <a:spcAft>
                <a:spcPts val="0"/>
              </a:spcAft>
              <a:buClr>
                <a:schemeClr val="dk1"/>
              </a:buClr>
              <a:buFont typeface="Arial"/>
              <a:buNone/>
            </a:pPr>
            <a:endParaRPr sz="2400" b="1" i="1" u="none">
              <a:solidFill>
                <a:srgbClr val="FF0000"/>
              </a:solidFill>
              <a:latin typeface="Times New Roman"/>
              <a:ea typeface="Times New Roman"/>
              <a:cs typeface="Times New Roman"/>
              <a:sym typeface="Times New Roman"/>
            </a:endParaRPr>
          </a:p>
          <a:p>
            <a:pPr marL="0" marR="0" lvl="0" indent="0" algn="just" rtl="0">
              <a:lnSpc>
                <a:spcPct val="150000"/>
              </a:lnSpc>
              <a:spcBef>
                <a:spcPts val="1200"/>
              </a:spcBef>
              <a:spcAft>
                <a:spcPts val="0"/>
              </a:spcAft>
              <a:buClr>
                <a:srgbClr val="FF0000"/>
              </a:buClr>
              <a:buSzPct val="25000"/>
              <a:buFont typeface="Quattrocento"/>
              <a:buNone/>
            </a:pPr>
            <a:r>
              <a:rPr lang="en-US" sz="2400" b="1" i="0" u="none">
                <a:solidFill>
                  <a:srgbClr val="FF0000"/>
                </a:solidFill>
                <a:latin typeface="Quattrocento"/>
                <a:ea typeface="Quattrocento"/>
                <a:cs typeface="Quattrocento"/>
                <a:sym typeface="Quattrocento"/>
              </a:rPr>
              <a:t/>
            </a:r>
            <a:br>
              <a:rPr lang="en-US" sz="2400" b="1" i="0" u="none">
                <a:solidFill>
                  <a:srgbClr val="FF0000"/>
                </a:solidFill>
                <a:latin typeface="Quattrocento"/>
                <a:ea typeface="Quattrocento"/>
                <a:cs typeface="Quattrocento"/>
                <a:sym typeface="Quattrocento"/>
              </a:rPr>
            </a:br>
            <a:endParaRPr lang="en-US" sz="2400" b="1" i="0" u="none">
              <a:solidFill>
                <a:srgbClr val="FF0000"/>
              </a:solidFill>
              <a:latin typeface="Quattrocento"/>
              <a:ea typeface="Quattrocento"/>
              <a:cs typeface="Quattrocento"/>
              <a:sym typeface="Quattrocento"/>
            </a:endParaRPr>
          </a:p>
        </p:txBody>
      </p:sp>
      <p:sp>
        <p:nvSpPr>
          <p:cNvPr id="115" name="Shape 115"/>
          <p:cNvSpPr txBox="1"/>
          <p:nvPr/>
        </p:nvSpPr>
        <p:spPr>
          <a:xfrm>
            <a:off x="152400" y="990600"/>
            <a:ext cx="8229600" cy="5638800"/>
          </a:xfrm>
          <a:prstGeom prst="rect">
            <a:avLst/>
          </a:prstGeom>
          <a:noFill/>
          <a:ln>
            <a:noFill/>
          </a:ln>
        </p:spPr>
        <p:txBody>
          <a:bodyPr lIns="91425" tIns="45700" rIns="91425" bIns="45700" anchor="t" anchorCtr="0">
            <a:noAutofit/>
          </a:bodyPr>
          <a:lstStyle/>
          <a:p>
            <a:pPr marL="342900" marR="0" lvl="0" indent="-342900" algn="just" rtl="0">
              <a:lnSpc>
                <a:spcPct val="100000"/>
              </a:lnSpc>
              <a:spcBef>
                <a:spcPts val="0"/>
              </a:spcBef>
              <a:spcAft>
                <a:spcPts val="0"/>
              </a:spcAft>
              <a:buClr>
                <a:schemeClr val="folHlink"/>
              </a:buClr>
              <a:buSzPct val="100000"/>
              <a:buFont typeface="Noto Sans Symbols"/>
              <a:buChar char="❑"/>
            </a:pPr>
            <a:r>
              <a:rPr lang="en-US" sz="2400" b="1" i="1" u="none" dirty="0">
                <a:solidFill>
                  <a:schemeClr val="dk1"/>
                </a:solidFill>
                <a:latin typeface="Times New Roman"/>
                <a:ea typeface="Times New Roman"/>
                <a:cs typeface="Times New Roman"/>
                <a:sym typeface="Times New Roman"/>
              </a:rPr>
              <a:t>The first section introduces data communications and defines their components and the types of data exchanged. It also shows how different types of data are represented and how data is flowed through the network.</a:t>
            </a:r>
          </a:p>
          <a:p>
            <a:pPr marL="342900" marR="0" lvl="0" indent="-342900" algn="just" rtl="0">
              <a:lnSpc>
                <a:spcPct val="100000"/>
              </a:lnSpc>
              <a:spcBef>
                <a:spcPts val="2400"/>
              </a:spcBef>
              <a:spcAft>
                <a:spcPts val="0"/>
              </a:spcAft>
              <a:buClr>
                <a:schemeClr val="folHlink"/>
              </a:buClr>
              <a:buSzPct val="100000"/>
              <a:buFont typeface="Noto Sans Symbols"/>
              <a:buChar char="❑"/>
            </a:pPr>
            <a:r>
              <a:rPr lang="en-US" sz="2400" b="1" i="1" u="none" dirty="0">
                <a:solidFill>
                  <a:schemeClr val="dk1"/>
                </a:solidFill>
                <a:latin typeface="Times New Roman"/>
                <a:ea typeface="Times New Roman"/>
                <a:cs typeface="Times New Roman"/>
                <a:sym typeface="Times New Roman"/>
              </a:rPr>
              <a:t>The second section introduces networks and defines their criteria and structures. It introduces four different network </a:t>
            </a:r>
            <a:r>
              <a:rPr lang="en-US" sz="2400" b="1" i="1" u="none" dirty="0" smtClean="0">
                <a:solidFill>
                  <a:schemeClr val="dk1"/>
                </a:solidFill>
                <a:latin typeface="Times New Roman"/>
                <a:ea typeface="Times New Roman"/>
                <a:cs typeface="Times New Roman"/>
                <a:sym typeface="Times New Roman"/>
              </a:rPr>
              <a:t>topologies.</a:t>
            </a:r>
            <a:endParaRPr lang="en-US" sz="2400" b="1" i="1" u="none" dirty="0">
              <a:solidFill>
                <a:schemeClr val="dk1"/>
              </a:solidFill>
              <a:latin typeface="Times New Roman"/>
              <a:ea typeface="Times New Roman"/>
              <a:cs typeface="Times New Roman"/>
              <a:sym typeface="Times New Roman"/>
            </a:endParaRPr>
          </a:p>
          <a:p>
            <a:pPr marL="342900" marR="0" lvl="0" indent="-342900" algn="just" rtl="0">
              <a:lnSpc>
                <a:spcPct val="100000"/>
              </a:lnSpc>
              <a:spcBef>
                <a:spcPts val="2400"/>
              </a:spcBef>
              <a:spcAft>
                <a:spcPts val="0"/>
              </a:spcAft>
              <a:buClr>
                <a:schemeClr val="folHlink"/>
              </a:buClr>
              <a:buSzPct val="100000"/>
              <a:buFont typeface="Noto Sans Symbols"/>
              <a:buChar char="❑"/>
            </a:pPr>
            <a:r>
              <a:rPr lang="en-US" sz="2400" b="1" i="1" u="none" dirty="0">
                <a:solidFill>
                  <a:schemeClr val="dk1"/>
                </a:solidFill>
                <a:latin typeface="Times New Roman"/>
                <a:ea typeface="Times New Roman"/>
                <a:cs typeface="Times New Roman"/>
                <a:sym typeface="Times New Roman"/>
              </a:rPr>
              <a:t>The third section discusses different types of networks: LANs, WANs, and internetworks (internets). It also introduces the Internet, the largest internet in the world. The concept of switching is also introduced in this section to show how small networks can be combined to create larger ones.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 calcmode="lin" valueType="num">
                                      <p:cBhvr additive="base">
                                        <p:cTn id="7" dur="500"/>
                                        <p:tgtEl>
                                          <p:spTgt spid="115">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15">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15">
                                            <p:txEl>
                                              <p:pRg st="1" end="1"/>
                                            </p:txEl>
                                          </p:spTgt>
                                        </p:tgtEl>
                                        <p:attrNameLst>
                                          <p:attrName>style.visibility</p:attrName>
                                        </p:attrNameLst>
                                      </p:cBhvr>
                                      <p:to>
                                        <p:strVal val="visible"/>
                                      </p:to>
                                    </p:set>
                                    <p:anim calcmode="lin" valueType="num">
                                      <p:cBhvr additive="base">
                                        <p:cTn id="13" dur="500"/>
                                        <p:tgtEl>
                                          <p:spTgt spid="115">
                                            <p:txEl>
                                              <p:pRg st="1" end="1"/>
                                            </p:txEl>
                                          </p:spTgt>
                                        </p:tgtEl>
                                        <p:attrNameLst>
                                          <p:attrName>ppt_w</p:attrName>
                                        </p:attrNameLst>
                                      </p:cBhvr>
                                      <p:tavLst>
                                        <p:tav tm="0">
                                          <p:val>
                                            <p:strVal val="0"/>
                                          </p:val>
                                        </p:tav>
                                        <p:tav tm="100000">
                                          <p:val>
                                            <p:strVal val="#ppt_w"/>
                                          </p:val>
                                        </p:tav>
                                      </p:tavLst>
                                    </p:anim>
                                    <p:anim calcmode="lin" valueType="num">
                                      <p:cBhvr additive="base">
                                        <p:cTn id="14" dur="500"/>
                                        <p:tgtEl>
                                          <p:spTgt spid="115">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15">
                                            <p:txEl>
                                              <p:pRg st="2" end="2"/>
                                            </p:txEl>
                                          </p:spTgt>
                                        </p:tgtEl>
                                        <p:attrNameLst>
                                          <p:attrName>style.visibility</p:attrName>
                                        </p:attrNameLst>
                                      </p:cBhvr>
                                      <p:to>
                                        <p:strVal val="visible"/>
                                      </p:to>
                                    </p:set>
                                    <p:anim calcmode="lin" valueType="num">
                                      <p:cBhvr additive="base">
                                        <p:cTn id="19" dur="500"/>
                                        <p:tgtEl>
                                          <p:spTgt spid="115">
                                            <p:txEl>
                                              <p:pRg st="2" end="2"/>
                                            </p:txEl>
                                          </p:spTgt>
                                        </p:tgtEl>
                                        <p:attrNameLst>
                                          <p:attrName>ppt_w</p:attrName>
                                        </p:attrNameLst>
                                      </p:cBhvr>
                                      <p:tavLst>
                                        <p:tav tm="0">
                                          <p:val>
                                            <p:strVal val="0"/>
                                          </p:val>
                                        </p:tav>
                                        <p:tav tm="100000">
                                          <p:val>
                                            <p:strVal val="#ppt_w"/>
                                          </p:val>
                                        </p:tav>
                                      </p:tavLst>
                                    </p:anim>
                                    <p:anim calcmode="lin" valueType="num">
                                      <p:cBhvr additive="base">
                                        <p:cTn id="20" dur="500"/>
                                        <p:tgtEl>
                                          <p:spTgt spid="115">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2"/>
        <p:cNvGrpSpPr/>
        <p:nvPr/>
      </p:nvGrpSpPr>
      <p:grpSpPr>
        <a:xfrm>
          <a:off x="0" y="0"/>
          <a:ext cx="0" cy="0"/>
          <a:chOff x="0" y="0"/>
          <a:chExt cx="0" cy="0"/>
        </a:xfrm>
      </p:grpSpPr>
      <p:sp>
        <p:nvSpPr>
          <p:cNvPr id="343" name="Shape 343"/>
          <p:cNvSpPr txBox="1"/>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30</a:t>
            </a:fld>
            <a:endParaRPr lang="en-US" sz="1200" b="1" i="0" u="none">
              <a:solidFill>
                <a:schemeClr val="dk1"/>
              </a:solidFill>
              <a:latin typeface="Arial"/>
              <a:ea typeface="Arial"/>
              <a:cs typeface="Arial"/>
              <a:sym typeface="Arial"/>
            </a:endParaRPr>
          </a:p>
        </p:txBody>
      </p:sp>
      <p:sp>
        <p:nvSpPr>
          <p:cNvPr id="344" name="Shape 344"/>
          <p:cNvSpPr txBox="1"/>
          <p:nvPr/>
        </p:nvSpPr>
        <p:spPr>
          <a:xfrm>
            <a:off x="152400" y="76200"/>
            <a:ext cx="8153399" cy="400049"/>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Times New Roman"/>
              <a:buNone/>
            </a:pPr>
            <a:r>
              <a:rPr lang="en-US" sz="2000" b="1" i="1" u="none">
                <a:solidFill>
                  <a:srgbClr val="FF0000"/>
                </a:solidFill>
                <a:latin typeface="Times New Roman"/>
                <a:ea typeface="Times New Roman"/>
                <a:cs typeface="Times New Roman"/>
                <a:sym typeface="Times New Roman"/>
              </a:rPr>
              <a:t>Figure 1.11:  </a:t>
            </a:r>
            <a:r>
              <a:rPr lang="en-US" sz="2000" b="1" i="1" u="none">
                <a:solidFill>
                  <a:schemeClr val="dk1"/>
                </a:solidFill>
                <a:latin typeface="Times New Roman"/>
                <a:ea typeface="Times New Roman"/>
                <a:cs typeface="Times New Roman"/>
                <a:sym typeface="Times New Roman"/>
              </a:rPr>
              <a:t>An internetwork made of two LANs and one WAN</a:t>
            </a:r>
          </a:p>
        </p:txBody>
      </p:sp>
      <p:pic>
        <p:nvPicPr>
          <p:cNvPr id="345" name="Shape 345"/>
          <p:cNvPicPr preferRelativeResize="0"/>
          <p:nvPr/>
        </p:nvPicPr>
        <p:blipFill rotWithShape="1">
          <a:blip r:embed="rId3">
            <a:alphaModFix/>
          </a:blip>
          <a:srcRect/>
          <a:stretch/>
        </p:blipFill>
        <p:spPr>
          <a:xfrm>
            <a:off x="368300" y="2389186"/>
            <a:ext cx="2908299" cy="1530350"/>
          </a:xfrm>
          <a:prstGeom prst="rect">
            <a:avLst/>
          </a:prstGeom>
          <a:noFill/>
          <a:ln>
            <a:noFill/>
          </a:ln>
        </p:spPr>
      </p:pic>
      <p:pic>
        <p:nvPicPr>
          <p:cNvPr id="346" name="Shape 346"/>
          <p:cNvPicPr preferRelativeResize="0"/>
          <p:nvPr/>
        </p:nvPicPr>
        <p:blipFill rotWithShape="1">
          <a:blip r:embed="rId4">
            <a:alphaModFix/>
          </a:blip>
          <a:srcRect/>
          <a:stretch/>
        </p:blipFill>
        <p:spPr>
          <a:xfrm>
            <a:off x="5638800" y="2389186"/>
            <a:ext cx="2935287" cy="1530350"/>
          </a:xfrm>
          <a:prstGeom prst="rect">
            <a:avLst/>
          </a:prstGeom>
          <a:noFill/>
          <a:ln>
            <a:noFill/>
          </a:ln>
        </p:spPr>
      </p:pic>
      <p:pic>
        <p:nvPicPr>
          <p:cNvPr id="347" name="Shape 347"/>
          <p:cNvPicPr preferRelativeResize="0"/>
          <p:nvPr/>
        </p:nvPicPr>
        <p:blipFill rotWithShape="1">
          <a:blip r:embed="rId5">
            <a:alphaModFix/>
          </a:blip>
          <a:srcRect/>
          <a:stretch/>
        </p:blipFill>
        <p:spPr>
          <a:xfrm>
            <a:off x="3273425" y="2667000"/>
            <a:ext cx="2419350" cy="809624"/>
          </a:xfrm>
          <a:prstGeom prst="rect">
            <a:avLst/>
          </a:prstGeom>
          <a:noFill/>
          <a:ln>
            <a:noFill/>
          </a:ln>
        </p:spPr>
      </p:pic>
      <p:sp>
        <p:nvSpPr>
          <p:cNvPr id="7" name="Rectangle 6"/>
          <p:cNvSpPr/>
          <p:nvPr/>
        </p:nvSpPr>
        <p:spPr>
          <a:xfrm>
            <a:off x="304800" y="1066800"/>
            <a:ext cx="8534400" cy="830997"/>
          </a:xfrm>
          <a:prstGeom prst="rect">
            <a:avLst/>
          </a:prstGeom>
        </p:spPr>
        <p:txBody>
          <a:bodyPr wrap="square">
            <a:spAutoFit/>
          </a:bodyPr>
          <a:lstStyle/>
          <a:p>
            <a:pPr algn="ctr"/>
            <a:r>
              <a:rPr lang="en-US" sz="2400" dirty="0" smtClean="0"/>
              <a:t>When two or more networks are connected, they make an internetwork, or internet.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7"/>
                                        </p:tgtEl>
                                        <p:attrNameLst>
                                          <p:attrName>style.visibility</p:attrName>
                                        </p:attrNameLst>
                                      </p:cBhvr>
                                      <p:to>
                                        <p:strVal val="visible"/>
                                      </p:to>
                                    </p:set>
                                    <p:animEffect transition="in" filter="fade">
                                      <p:cBhvr>
                                        <p:cTn id="7" dur="500"/>
                                        <p:tgtEl>
                                          <p:spTgt spid="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1"/>
        <p:cNvGrpSpPr/>
        <p:nvPr/>
      </p:nvGrpSpPr>
      <p:grpSpPr>
        <a:xfrm>
          <a:off x="0" y="0"/>
          <a:ext cx="0" cy="0"/>
          <a:chOff x="0" y="0"/>
          <a:chExt cx="0" cy="0"/>
        </a:xfrm>
      </p:grpSpPr>
      <p:sp>
        <p:nvSpPr>
          <p:cNvPr id="352" name="Shape 352"/>
          <p:cNvSpPr txBox="1"/>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31</a:t>
            </a:fld>
            <a:endParaRPr lang="en-US" sz="1200" b="1" i="0" u="none">
              <a:solidFill>
                <a:schemeClr val="dk1"/>
              </a:solidFill>
              <a:latin typeface="Arial"/>
              <a:ea typeface="Arial"/>
              <a:cs typeface="Arial"/>
              <a:sym typeface="Arial"/>
            </a:endParaRPr>
          </a:p>
        </p:txBody>
      </p:sp>
      <p:sp>
        <p:nvSpPr>
          <p:cNvPr id="353" name="Shape 353"/>
          <p:cNvSpPr txBox="1"/>
          <p:nvPr/>
        </p:nvSpPr>
        <p:spPr>
          <a:xfrm>
            <a:off x="152400" y="76200"/>
            <a:ext cx="8153399" cy="400049"/>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Times New Roman"/>
              <a:buNone/>
            </a:pPr>
            <a:r>
              <a:rPr lang="en-US" sz="2000" b="1" i="1" u="none">
                <a:solidFill>
                  <a:srgbClr val="FF0000"/>
                </a:solidFill>
                <a:latin typeface="Times New Roman"/>
                <a:ea typeface="Times New Roman"/>
                <a:cs typeface="Times New Roman"/>
                <a:sym typeface="Times New Roman"/>
              </a:rPr>
              <a:t>Figure 1.12:  </a:t>
            </a:r>
            <a:r>
              <a:rPr lang="en-US" sz="2000" b="1" i="1" u="none">
                <a:solidFill>
                  <a:schemeClr val="dk1"/>
                </a:solidFill>
                <a:latin typeface="Times New Roman"/>
                <a:ea typeface="Times New Roman"/>
                <a:cs typeface="Times New Roman"/>
                <a:sym typeface="Times New Roman"/>
              </a:rPr>
              <a:t>A heterogeneous network made of  WANs and LANs</a:t>
            </a:r>
          </a:p>
        </p:txBody>
      </p:sp>
      <p:pic>
        <p:nvPicPr>
          <p:cNvPr id="354" name="Shape 354"/>
          <p:cNvPicPr preferRelativeResize="0"/>
          <p:nvPr/>
        </p:nvPicPr>
        <p:blipFill rotWithShape="1">
          <a:blip r:embed="rId3">
            <a:alphaModFix/>
          </a:blip>
          <a:srcRect/>
          <a:stretch/>
        </p:blipFill>
        <p:spPr>
          <a:xfrm>
            <a:off x="1143000" y="4624387"/>
            <a:ext cx="3581399" cy="1920875"/>
          </a:xfrm>
          <a:prstGeom prst="rect">
            <a:avLst/>
          </a:prstGeom>
          <a:noFill/>
          <a:ln>
            <a:noFill/>
          </a:ln>
        </p:spPr>
      </p:pic>
      <p:pic>
        <p:nvPicPr>
          <p:cNvPr id="355" name="Shape 355"/>
          <p:cNvPicPr preferRelativeResize="0"/>
          <p:nvPr/>
        </p:nvPicPr>
        <p:blipFill rotWithShape="1">
          <a:blip r:embed="rId4">
            <a:alphaModFix/>
          </a:blip>
          <a:srcRect/>
          <a:stretch/>
        </p:blipFill>
        <p:spPr>
          <a:xfrm>
            <a:off x="141286" y="3224211"/>
            <a:ext cx="2578099" cy="1423987"/>
          </a:xfrm>
          <a:prstGeom prst="rect">
            <a:avLst/>
          </a:prstGeom>
          <a:noFill/>
          <a:ln>
            <a:noFill/>
          </a:ln>
        </p:spPr>
      </p:pic>
      <p:pic>
        <p:nvPicPr>
          <p:cNvPr id="356" name="Shape 356"/>
          <p:cNvPicPr preferRelativeResize="0"/>
          <p:nvPr/>
        </p:nvPicPr>
        <p:blipFill rotWithShape="1">
          <a:blip r:embed="rId5">
            <a:alphaModFix/>
          </a:blip>
          <a:srcRect/>
          <a:stretch/>
        </p:blipFill>
        <p:spPr>
          <a:xfrm>
            <a:off x="6477000" y="2219325"/>
            <a:ext cx="1904999" cy="1408111"/>
          </a:xfrm>
          <a:prstGeom prst="rect">
            <a:avLst/>
          </a:prstGeom>
          <a:noFill/>
          <a:ln>
            <a:noFill/>
          </a:ln>
        </p:spPr>
      </p:pic>
      <p:pic>
        <p:nvPicPr>
          <p:cNvPr id="357" name="Shape 357"/>
          <p:cNvPicPr preferRelativeResize="0"/>
          <p:nvPr/>
        </p:nvPicPr>
        <p:blipFill rotWithShape="1">
          <a:blip r:embed="rId6">
            <a:alphaModFix/>
          </a:blip>
          <a:srcRect/>
          <a:stretch/>
        </p:blipFill>
        <p:spPr>
          <a:xfrm>
            <a:off x="5949950" y="3627437"/>
            <a:ext cx="2343150" cy="1719262"/>
          </a:xfrm>
          <a:prstGeom prst="rect">
            <a:avLst/>
          </a:prstGeom>
          <a:noFill/>
          <a:ln>
            <a:noFill/>
          </a:ln>
        </p:spPr>
      </p:pic>
      <p:pic>
        <p:nvPicPr>
          <p:cNvPr id="358" name="Shape 358"/>
          <p:cNvPicPr preferRelativeResize="0"/>
          <p:nvPr/>
        </p:nvPicPr>
        <p:blipFill rotWithShape="1">
          <a:blip r:embed="rId7">
            <a:alphaModFix/>
          </a:blip>
          <a:srcRect/>
          <a:stretch/>
        </p:blipFill>
        <p:spPr>
          <a:xfrm>
            <a:off x="6353175" y="914400"/>
            <a:ext cx="1114425" cy="903286"/>
          </a:xfrm>
          <a:prstGeom prst="rect">
            <a:avLst/>
          </a:prstGeom>
          <a:noFill/>
          <a:ln>
            <a:noFill/>
          </a:ln>
        </p:spPr>
      </p:pic>
      <p:pic>
        <p:nvPicPr>
          <p:cNvPr id="359" name="Shape 359"/>
          <p:cNvPicPr preferRelativeResize="0"/>
          <p:nvPr/>
        </p:nvPicPr>
        <p:blipFill rotWithShape="1">
          <a:blip r:embed="rId8">
            <a:alphaModFix/>
          </a:blip>
          <a:srcRect/>
          <a:stretch/>
        </p:blipFill>
        <p:spPr>
          <a:xfrm>
            <a:off x="665162" y="1292225"/>
            <a:ext cx="5768974" cy="1884361"/>
          </a:xfrm>
          <a:prstGeom prst="rect">
            <a:avLst/>
          </a:prstGeom>
          <a:noFill/>
          <a:ln>
            <a:noFill/>
          </a:ln>
        </p:spPr>
      </p:pic>
      <p:pic>
        <p:nvPicPr>
          <p:cNvPr id="360" name="Shape 360"/>
          <p:cNvPicPr preferRelativeResize="0"/>
          <p:nvPr/>
        </p:nvPicPr>
        <p:blipFill rotWithShape="1">
          <a:blip r:embed="rId9">
            <a:alphaModFix/>
          </a:blip>
          <a:srcRect/>
          <a:stretch/>
        </p:blipFill>
        <p:spPr>
          <a:xfrm>
            <a:off x="2801936" y="636587"/>
            <a:ext cx="3649662" cy="660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0"/>
                                        </p:tgtEl>
                                        <p:attrNameLst>
                                          <p:attrName>style.visibility</p:attrName>
                                        </p:attrNameLst>
                                      </p:cBhvr>
                                      <p:to>
                                        <p:strVal val="visible"/>
                                      </p:to>
                                    </p:set>
                                    <p:animEffect transition="in" filter="fade">
                                      <p:cBhvr>
                                        <p:cTn id="7" dur="500"/>
                                        <p:tgtEl>
                                          <p:spTgt spid="3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5"/>
                                        </p:tgtEl>
                                        <p:attrNameLst>
                                          <p:attrName>style.visibility</p:attrName>
                                        </p:attrNameLst>
                                      </p:cBhvr>
                                      <p:to>
                                        <p:strVal val="visible"/>
                                      </p:to>
                                    </p:set>
                                    <p:animEffect transition="in" filter="fade">
                                      <p:cBhvr>
                                        <p:cTn id="12" dur="500"/>
                                        <p:tgtEl>
                                          <p:spTgt spid="3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6"/>
                                        </p:tgtEl>
                                        <p:attrNameLst>
                                          <p:attrName>style.visibility</p:attrName>
                                        </p:attrNameLst>
                                      </p:cBhvr>
                                      <p:to>
                                        <p:strVal val="visible"/>
                                      </p:to>
                                    </p:set>
                                    <p:animEffect transition="in" filter="fade">
                                      <p:cBhvr>
                                        <p:cTn id="17" dur="500"/>
                                        <p:tgtEl>
                                          <p:spTgt spid="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4"/>
        <p:cNvGrpSpPr/>
        <p:nvPr/>
      </p:nvGrpSpPr>
      <p:grpSpPr>
        <a:xfrm>
          <a:off x="0" y="0"/>
          <a:ext cx="0" cy="0"/>
          <a:chOff x="0" y="0"/>
          <a:chExt cx="0" cy="0"/>
        </a:xfrm>
      </p:grpSpPr>
      <p:sp>
        <p:nvSpPr>
          <p:cNvPr id="365" name="Shape 365"/>
          <p:cNvSpPr txBox="1"/>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32</a:t>
            </a:fld>
            <a:endParaRPr lang="en-US" sz="1200" b="1" i="0" u="none">
              <a:solidFill>
                <a:schemeClr val="dk1"/>
              </a:solidFill>
              <a:latin typeface="Arial"/>
              <a:ea typeface="Arial"/>
              <a:cs typeface="Arial"/>
              <a:sym typeface="Arial"/>
            </a:endParaRPr>
          </a:p>
        </p:txBody>
      </p:sp>
      <p:sp>
        <p:nvSpPr>
          <p:cNvPr id="366" name="Shape 366"/>
          <p:cNvSpPr txBox="1"/>
          <p:nvPr/>
        </p:nvSpPr>
        <p:spPr>
          <a:xfrm>
            <a:off x="366712" y="107950"/>
            <a:ext cx="438150" cy="474661"/>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367" name="Shape 367"/>
          <p:cNvSpPr txBox="1"/>
          <p:nvPr/>
        </p:nvSpPr>
        <p:spPr>
          <a:xfrm>
            <a:off x="749300" y="107950"/>
            <a:ext cx="328611" cy="474661"/>
          </a:xfrm>
          <a:prstGeom prst="rect">
            <a:avLst/>
          </a:prstGeom>
          <a:gradFill>
            <a:gsLst>
              <a:gs pos="0">
                <a:schemeClr val="accen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368" name="Shape 368"/>
          <p:cNvSpPr txBox="1"/>
          <p:nvPr/>
        </p:nvSpPr>
        <p:spPr>
          <a:xfrm>
            <a:off x="490537" y="530225"/>
            <a:ext cx="422275" cy="474661"/>
          </a:xfrm>
          <a:prstGeom prst="rect">
            <a:avLst/>
          </a:prstGeom>
          <a:solidFill>
            <a:schemeClr val="folHlink"/>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369" name="Shape 369"/>
          <p:cNvSpPr txBox="1"/>
          <p:nvPr/>
        </p:nvSpPr>
        <p:spPr>
          <a:xfrm>
            <a:off x="860425" y="530225"/>
            <a:ext cx="368299" cy="474661"/>
          </a:xfrm>
          <a:prstGeom prst="rect">
            <a:avLst/>
          </a:prstGeom>
          <a:gradFill>
            <a:gsLst>
              <a:gs pos="0">
                <a:schemeClr val="folHlink"/>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370" name="Shape 370"/>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371" name="Shape 371"/>
          <p:cNvSpPr txBox="1"/>
          <p:nvPr/>
        </p:nvSpPr>
        <p:spPr>
          <a:xfrm>
            <a:off x="711200" y="0"/>
            <a:ext cx="31750" cy="1052511"/>
          </a:xfrm>
          <a:prstGeom prst="rect">
            <a:avLst/>
          </a:prstGeom>
          <a:solidFill>
            <a:schemeClr val="l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372" name="Shape 372"/>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373" name="Shape 373"/>
          <p:cNvSpPr txBox="1"/>
          <p:nvPr/>
        </p:nvSpPr>
        <p:spPr>
          <a:xfrm>
            <a:off x="1143000" y="0"/>
            <a:ext cx="3121024" cy="646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hlink"/>
              </a:buClr>
              <a:buSzPct val="25000"/>
              <a:buFont typeface="Times New Roman"/>
              <a:buNone/>
            </a:pPr>
            <a:r>
              <a:rPr lang="en-US" sz="3600" b="1" i="1" u="none">
                <a:solidFill>
                  <a:schemeClr val="hlink"/>
                </a:solidFill>
                <a:latin typeface="Times New Roman"/>
                <a:ea typeface="Times New Roman"/>
                <a:cs typeface="Times New Roman"/>
                <a:sym typeface="Times New Roman"/>
              </a:rPr>
              <a:t>1.3.3 Switching</a:t>
            </a:r>
          </a:p>
        </p:txBody>
      </p:sp>
      <p:sp>
        <p:nvSpPr>
          <p:cNvPr id="374" name="Shape 374"/>
          <p:cNvSpPr txBox="1"/>
          <p:nvPr/>
        </p:nvSpPr>
        <p:spPr>
          <a:xfrm>
            <a:off x="381000" y="1293812"/>
            <a:ext cx="7924799" cy="2678112"/>
          </a:xfrm>
          <a:prstGeom prst="rect">
            <a:avLst/>
          </a:prstGeom>
          <a:solidFill>
            <a:schemeClr val="lt1"/>
          </a:solidFill>
          <a:ln>
            <a:noFill/>
          </a:ln>
        </p:spPr>
        <p:txBody>
          <a:bodyPr lIns="91425" tIns="45700" rIns="91425" bIns="45700" anchor="t" anchorCtr="0">
            <a:noAutofit/>
          </a:bodyPr>
          <a:lstStyle/>
          <a:p>
            <a:pPr marL="0" marR="0" lvl="0" indent="0" algn="just" rtl="0">
              <a:lnSpc>
                <a:spcPct val="100000"/>
              </a:lnSpc>
              <a:spcBef>
                <a:spcPts val="0"/>
              </a:spcBef>
              <a:spcAft>
                <a:spcPts val="0"/>
              </a:spcAft>
              <a:buClr>
                <a:schemeClr val="dk1"/>
              </a:buClr>
              <a:buSzPct val="25000"/>
              <a:buFont typeface="Times New Roman"/>
              <a:buNone/>
            </a:pPr>
            <a:r>
              <a:rPr lang="en-US" sz="2800" b="1" i="1" u="none">
                <a:solidFill>
                  <a:schemeClr val="dk1"/>
                </a:solidFill>
                <a:latin typeface="Times New Roman"/>
                <a:ea typeface="Times New Roman"/>
                <a:cs typeface="Times New Roman"/>
                <a:sym typeface="Times New Roman"/>
              </a:rPr>
              <a:t>An internet is a switched network in which a switch connects at least two links together. A switch needs to forward data from a network to another network when required. The two most common types of switched networks are circuit-switched and packet-switched networks. We discuss both next.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8"/>
        <p:cNvGrpSpPr/>
        <p:nvPr/>
      </p:nvGrpSpPr>
      <p:grpSpPr>
        <a:xfrm>
          <a:off x="0" y="0"/>
          <a:ext cx="0" cy="0"/>
          <a:chOff x="0" y="0"/>
          <a:chExt cx="0" cy="0"/>
        </a:xfrm>
      </p:grpSpPr>
      <p:sp>
        <p:nvSpPr>
          <p:cNvPr id="379" name="Shape 379"/>
          <p:cNvSpPr txBox="1"/>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33</a:t>
            </a:fld>
            <a:endParaRPr lang="en-US" sz="1200" b="1" i="0" u="none">
              <a:solidFill>
                <a:schemeClr val="dk1"/>
              </a:solidFill>
              <a:latin typeface="Arial"/>
              <a:ea typeface="Arial"/>
              <a:cs typeface="Arial"/>
              <a:sym typeface="Arial"/>
            </a:endParaRPr>
          </a:p>
        </p:txBody>
      </p:sp>
      <p:sp>
        <p:nvSpPr>
          <p:cNvPr id="380" name="Shape 380"/>
          <p:cNvSpPr txBox="1"/>
          <p:nvPr/>
        </p:nvSpPr>
        <p:spPr>
          <a:xfrm>
            <a:off x="152400" y="76200"/>
            <a:ext cx="8153399" cy="400049"/>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Times New Roman"/>
              <a:buNone/>
            </a:pPr>
            <a:r>
              <a:rPr lang="en-US" sz="2000" b="1" i="1" u="none">
                <a:solidFill>
                  <a:srgbClr val="FF0000"/>
                </a:solidFill>
                <a:latin typeface="Times New Roman"/>
                <a:ea typeface="Times New Roman"/>
                <a:cs typeface="Times New Roman"/>
                <a:sym typeface="Times New Roman"/>
              </a:rPr>
              <a:t>Figure 1.13:</a:t>
            </a:r>
            <a:r>
              <a:rPr lang="en-US" sz="2000" b="1" i="1" u="none">
                <a:solidFill>
                  <a:srgbClr val="0000CC"/>
                </a:solidFill>
                <a:latin typeface="Times New Roman"/>
                <a:ea typeface="Times New Roman"/>
                <a:cs typeface="Times New Roman"/>
                <a:sym typeface="Times New Roman"/>
              </a:rPr>
              <a:t> </a:t>
            </a:r>
            <a:r>
              <a:rPr lang="en-US" sz="2000" b="1" i="1" u="none">
                <a:solidFill>
                  <a:schemeClr val="dk1"/>
                </a:solidFill>
                <a:latin typeface="Times New Roman"/>
                <a:ea typeface="Times New Roman"/>
                <a:cs typeface="Times New Roman"/>
                <a:sym typeface="Times New Roman"/>
              </a:rPr>
              <a:t>A circuit-switched network</a:t>
            </a:r>
          </a:p>
        </p:txBody>
      </p:sp>
      <p:pic>
        <p:nvPicPr>
          <p:cNvPr id="381" name="Shape 381"/>
          <p:cNvPicPr preferRelativeResize="0"/>
          <p:nvPr/>
        </p:nvPicPr>
        <p:blipFill rotWithShape="1">
          <a:blip r:embed="rId3">
            <a:alphaModFix/>
          </a:blip>
          <a:srcRect/>
          <a:stretch/>
        </p:blipFill>
        <p:spPr>
          <a:xfrm>
            <a:off x="6324600" y="2514600"/>
            <a:ext cx="2533650" cy="2298699"/>
          </a:xfrm>
          <a:prstGeom prst="rect">
            <a:avLst/>
          </a:prstGeom>
          <a:noFill/>
          <a:ln>
            <a:noFill/>
          </a:ln>
        </p:spPr>
      </p:pic>
      <p:pic>
        <p:nvPicPr>
          <p:cNvPr id="382" name="Shape 382"/>
          <p:cNvPicPr preferRelativeResize="0"/>
          <p:nvPr/>
        </p:nvPicPr>
        <p:blipFill rotWithShape="1">
          <a:blip r:embed="rId4">
            <a:alphaModFix/>
          </a:blip>
          <a:srcRect/>
          <a:stretch/>
        </p:blipFill>
        <p:spPr>
          <a:xfrm>
            <a:off x="2816225" y="3609975"/>
            <a:ext cx="3571874" cy="107949"/>
          </a:xfrm>
          <a:prstGeom prst="rect">
            <a:avLst/>
          </a:prstGeom>
          <a:noFill/>
          <a:ln>
            <a:noFill/>
          </a:ln>
        </p:spPr>
      </p:pic>
      <p:pic>
        <p:nvPicPr>
          <p:cNvPr id="383" name="Shape 383"/>
          <p:cNvPicPr preferRelativeResize="0"/>
          <p:nvPr/>
        </p:nvPicPr>
        <p:blipFill rotWithShape="1">
          <a:blip r:embed="rId5">
            <a:alphaModFix/>
          </a:blip>
          <a:srcRect/>
          <a:stretch/>
        </p:blipFill>
        <p:spPr>
          <a:xfrm>
            <a:off x="460375" y="2438400"/>
            <a:ext cx="2435224" cy="2298699"/>
          </a:xfrm>
          <a:prstGeom prst="rect">
            <a:avLst/>
          </a:prstGeom>
          <a:noFill/>
          <a:ln>
            <a:noFill/>
          </a:ln>
        </p:spPr>
      </p:pic>
      <p:pic>
        <p:nvPicPr>
          <p:cNvPr id="384" name="Shape 384"/>
          <p:cNvPicPr preferRelativeResize="0"/>
          <p:nvPr/>
        </p:nvPicPr>
        <p:blipFill rotWithShape="1">
          <a:blip r:embed="rId6">
            <a:alphaModFix/>
          </a:blip>
          <a:srcRect/>
          <a:stretch/>
        </p:blipFill>
        <p:spPr>
          <a:xfrm>
            <a:off x="3084511" y="1700211"/>
            <a:ext cx="3036887" cy="8254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2"/>
                                        </p:tgtEl>
                                        <p:attrNameLst>
                                          <p:attrName>style.visibility</p:attrName>
                                        </p:attrNameLst>
                                      </p:cBhvr>
                                      <p:to>
                                        <p:strVal val="visible"/>
                                      </p:to>
                                    </p:set>
                                    <p:animEffect transition="in" filter="fade">
                                      <p:cBhvr>
                                        <p:cTn id="7" dur="500"/>
                                        <p:tgtEl>
                                          <p:spTgt spid="3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4"/>
                                        </p:tgtEl>
                                        <p:attrNameLst>
                                          <p:attrName>style.visibility</p:attrName>
                                        </p:attrNameLst>
                                      </p:cBhvr>
                                      <p:to>
                                        <p:strVal val="visible"/>
                                      </p:to>
                                    </p:set>
                                    <p:animEffect transition="in" filter="fade">
                                      <p:cBhvr>
                                        <p:cTn id="12" dur="1822"/>
                                        <p:tgtEl>
                                          <p:spTgt spid="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8"/>
        <p:cNvGrpSpPr/>
        <p:nvPr/>
      </p:nvGrpSpPr>
      <p:grpSpPr>
        <a:xfrm>
          <a:off x="0" y="0"/>
          <a:ext cx="0" cy="0"/>
          <a:chOff x="0" y="0"/>
          <a:chExt cx="0" cy="0"/>
        </a:xfrm>
      </p:grpSpPr>
      <p:sp>
        <p:nvSpPr>
          <p:cNvPr id="389" name="Shape 389"/>
          <p:cNvSpPr txBox="1"/>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34</a:t>
            </a:fld>
            <a:endParaRPr lang="en-US" sz="1200" b="1" i="0" u="none">
              <a:solidFill>
                <a:schemeClr val="dk1"/>
              </a:solidFill>
              <a:latin typeface="Arial"/>
              <a:ea typeface="Arial"/>
              <a:cs typeface="Arial"/>
              <a:sym typeface="Arial"/>
            </a:endParaRPr>
          </a:p>
        </p:txBody>
      </p:sp>
      <p:sp>
        <p:nvSpPr>
          <p:cNvPr id="390" name="Shape 390"/>
          <p:cNvSpPr txBox="1"/>
          <p:nvPr/>
        </p:nvSpPr>
        <p:spPr>
          <a:xfrm>
            <a:off x="152400" y="76200"/>
            <a:ext cx="8153399" cy="523874"/>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Times New Roman"/>
              <a:buNone/>
            </a:pPr>
            <a:r>
              <a:rPr lang="en-US" sz="2400" b="1" i="1" u="none">
                <a:solidFill>
                  <a:srgbClr val="FF0000"/>
                </a:solidFill>
                <a:latin typeface="Times New Roman"/>
                <a:ea typeface="Times New Roman"/>
                <a:cs typeface="Times New Roman"/>
                <a:sym typeface="Times New Roman"/>
              </a:rPr>
              <a:t>Figure 1.14: </a:t>
            </a:r>
            <a:r>
              <a:rPr lang="en-US" sz="2800" b="1" i="1" u="none">
                <a:solidFill>
                  <a:schemeClr val="dk1"/>
                </a:solidFill>
                <a:latin typeface="Times New Roman"/>
                <a:ea typeface="Times New Roman"/>
                <a:cs typeface="Times New Roman"/>
                <a:sym typeface="Times New Roman"/>
              </a:rPr>
              <a:t>A packet-switched network</a:t>
            </a:r>
          </a:p>
        </p:txBody>
      </p:sp>
      <p:pic>
        <p:nvPicPr>
          <p:cNvPr id="391" name="Shape 391"/>
          <p:cNvPicPr preferRelativeResize="0"/>
          <p:nvPr/>
        </p:nvPicPr>
        <p:blipFill rotWithShape="1">
          <a:blip r:embed="rId3">
            <a:alphaModFix/>
          </a:blip>
          <a:srcRect/>
          <a:stretch/>
        </p:blipFill>
        <p:spPr>
          <a:xfrm>
            <a:off x="457200" y="2863850"/>
            <a:ext cx="2693986" cy="2317749"/>
          </a:xfrm>
          <a:prstGeom prst="rect">
            <a:avLst/>
          </a:prstGeom>
          <a:noFill/>
          <a:ln>
            <a:noFill/>
          </a:ln>
        </p:spPr>
      </p:pic>
      <p:pic>
        <p:nvPicPr>
          <p:cNvPr id="392" name="Shape 392"/>
          <p:cNvPicPr preferRelativeResize="0"/>
          <p:nvPr/>
        </p:nvPicPr>
        <p:blipFill rotWithShape="1">
          <a:blip r:embed="rId4">
            <a:alphaModFix/>
          </a:blip>
          <a:srcRect/>
          <a:stretch/>
        </p:blipFill>
        <p:spPr>
          <a:xfrm>
            <a:off x="5867400" y="2863850"/>
            <a:ext cx="2633661" cy="2317749"/>
          </a:xfrm>
          <a:prstGeom prst="rect">
            <a:avLst/>
          </a:prstGeom>
          <a:noFill/>
          <a:ln>
            <a:noFill/>
          </a:ln>
        </p:spPr>
      </p:pic>
      <p:pic>
        <p:nvPicPr>
          <p:cNvPr id="393" name="Shape 393"/>
          <p:cNvPicPr preferRelativeResize="0"/>
          <p:nvPr/>
        </p:nvPicPr>
        <p:blipFill rotWithShape="1">
          <a:blip r:embed="rId5">
            <a:alphaModFix/>
          </a:blip>
          <a:srcRect/>
          <a:stretch/>
        </p:blipFill>
        <p:spPr>
          <a:xfrm>
            <a:off x="2667000" y="3968750"/>
            <a:ext cx="3671886" cy="107949"/>
          </a:xfrm>
          <a:prstGeom prst="rect">
            <a:avLst/>
          </a:prstGeom>
          <a:noFill/>
          <a:ln>
            <a:noFill/>
          </a:ln>
        </p:spPr>
      </p:pic>
      <p:pic>
        <p:nvPicPr>
          <p:cNvPr id="394" name="Shape 394"/>
          <p:cNvPicPr preferRelativeResize="0"/>
          <p:nvPr/>
        </p:nvPicPr>
        <p:blipFill rotWithShape="1">
          <a:blip r:embed="rId6">
            <a:alphaModFix/>
          </a:blip>
          <a:srcRect/>
          <a:stretch/>
        </p:blipFill>
        <p:spPr>
          <a:xfrm>
            <a:off x="2938461" y="1693861"/>
            <a:ext cx="3005136" cy="8254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3"/>
                                        </p:tgtEl>
                                        <p:attrNameLst>
                                          <p:attrName>style.visibility</p:attrName>
                                        </p:attrNameLst>
                                      </p:cBhvr>
                                      <p:to>
                                        <p:strVal val="visible"/>
                                      </p:to>
                                    </p:set>
                                    <p:animEffect transition="in" filter="fade">
                                      <p:cBhvr>
                                        <p:cTn id="7" dur="500"/>
                                        <p:tgtEl>
                                          <p:spTgt spid="3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4"/>
                                        </p:tgtEl>
                                        <p:attrNameLst>
                                          <p:attrName>style.visibility</p:attrName>
                                        </p:attrNameLst>
                                      </p:cBhvr>
                                      <p:to>
                                        <p:strVal val="visible"/>
                                      </p:to>
                                    </p:set>
                                    <p:animEffect transition="in" filter="fade">
                                      <p:cBhvr>
                                        <p:cTn id="12" dur="1822"/>
                                        <p:tgtEl>
                                          <p:spTgt spid="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8"/>
        <p:cNvGrpSpPr/>
        <p:nvPr/>
      </p:nvGrpSpPr>
      <p:grpSpPr>
        <a:xfrm>
          <a:off x="0" y="0"/>
          <a:ext cx="0" cy="0"/>
          <a:chOff x="0" y="0"/>
          <a:chExt cx="0" cy="0"/>
        </a:xfrm>
      </p:grpSpPr>
      <p:sp>
        <p:nvSpPr>
          <p:cNvPr id="399" name="Shape 399"/>
          <p:cNvSpPr txBox="1"/>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35</a:t>
            </a:fld>
            <a:endParaRPr lang="en-US" sz="1200" b="1" i="0" u="none">
              <a:solidFill>
                <a:schemeClr val="dk1"/>
              </a:solidFill>
              <a:latin typeface="Arial"/>
              <a:ea typeface="Arial"/>
              <a:cs typeface="Arial"/>
              <a:sym typeface="Arial"/>
            </a:endParaRPr>
          </a:p>
        </p:txBody>
      </p:sp>
      <p:sp>
        <p:nvSpPr>
          <p:cNvPr id="400" name="Shape 400"/>
          <p:cNvSpPr txBox="1"/>
          <p:nvPr/>
        </p:nvSpPr>
        <p:spPr>
          <a:xfrm>
            <a:off x="366712" y="107950"/>
            <a:ext cx="438150" cy="474661"/>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401" name="Shape 401"/>
          <p:cNvSpPr txBox="1"/>
          <p:nvPr/>
        </p:nvSpPr>
        <p:spPr>
          <a:xfrm>
            <a:off x="749300" y="107950"/>
            <a:ext cx="328611" cy="474661"/>
          </a:xfrm>
          <a:prstGeom prst="rect">
            <a:avLst/>
          </a:prstGeom>
          <a:gradFill>
            <a:gsLst>
              <a:gs pos="0">
                <a:schemeClr val="accen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402" name="Shape 402"/>
          <p:cNvSpPr txBox="1"/>
          <p:nvPr/>
        </p:nvSpPr>
        <p:spPr>
          <a:xfrm>
            <a:off x="490537" y="530225"/>
            <a:ext cx="422275" cy="474661"/>
          </a:xfrm>
          <a:prstGeom prst="rect">
            <a:avLst/>
          </a:prstGeom>
          <a:solidFill>
            <a:schemeClr val="folHlink"/>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403" name="Shape 403"/>
          <p:cNvSpPr txBox="1"/>
          <p:nvPr/>
        </p:nvSpPr>
        <p:spPr>
          <a:xfrm>
            <a:off x="860425" y="530225"/>
            <a:ext cx="368299" cy="474661"/>
          </a:xfrm>
          <a:prstGeom prst="rect">
            <a:avLst/>
          </a:prstGeom>
          <a:gradFill>
            <a:gsLst>
              <a:gs pos="0">
                <a:schemeClr val="folHlink"/>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404" name="Shape 404"/>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405" name="Shape 405"/>
          <p:cNvSpPr txBox="1"/>
          <p:nvPr/>
        </p:nvSpPr>
        <p:spPr>
          <a:xfrm>
            <a:off x="711200" y="0"/>
            <a:ext cx="31750" cy="1052511"/>
          </a:xfrm>
          <a:prstGeom prst="rect">
            <a:avLst/>
          </a:prstGeom>
          <a:solidFill>
            <a:schemeClr val="l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406" name="Shape 406"/>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407" name="Shape 407"/>
          <p:cNvSpPr txBox="1"/>
          <p:nvPr/>
        </p:nvSpPr>
        <p:spPr>
          <a:xfrm>
            <a:off x="1143000" y="0"/>
            <a:ext cx="3621086" cy="646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hlink"/>
              </a:buClr>
              <a:buSzPct val="25000"/>
              <a:buFont typeface="Times New Roman"/>
              <a:buNone/>
            </a:pPr>
            <a:r>
              <a:rPr lang="en-US" sz="3600" b="1" i="1" u="none">
                <a:solidFill>
                  <a:schemeClr val="hlink"/>
                </a:solidFill>
                <a:latin typeface="Times New Roman"/>
                <a:ea typeface="Times New Roman"/>
                <a:cs typeface="Times New Roman"/>
                <a:sym typeface="Times New Roman"/>
              </a:rPr>
              <a:t>1.3.4 The Internet</a:t>
            </a:r>
          </a:p>
        </p:txBody>
      </p:sp>
      <p:sp>
        <p:nvSpPr>
          <p:cNvPr id="408" name="Shape 408"/>
          <p:cNvSpPr txBox="1"/>
          <p:nvPr/>
        </p:nvSpPr>
        <p:spPr>
          <a:xfrm>
            <a:off x="381000" y="1293812"/>
            <a:ext cx="7924799" cy="3108325"/>
          </a:xfrm>
          <a:prstGeom prst="rect">
            <a:avLst/>
          </a:prstGeom>
          <a:solidFill>
            <a:schemeClr val="lt1"/>
          </a:solidFill>
          <a:ln>
            <a:noFill/>
          </a:ln>
        </p:spPr>
        <p:txBody>
          <a:bodyPr lIns="91425" tIns="45700" rIns="91425" bIns="45700" anchor="t" anchorCtr="0">
            <a:noAutofit/>
          </a:bodyPr>
          <a:lstStyle/>
          <a:p>
            <a:pPr marL="0" marR="0" lvl="0" indent="0" algn="just" rtl="0">
              <a:lnSpc>
                <a:spcPct val="100000"/>
              </a:lnSpc>
              <a:spcBef>
                <a:spcPts val="0"/>
              </a:spcBef>
              <a:spcAft>
                <a:spcPts val="0"/>
              </a:spcAft>
              <a:buClr>
                <a:schemeClr val="dk1"/>
              </a:buClr>
              <a:buSzPct val="25000"/>
              <a:buFont typeface="Times New Roman"/>
              <a:buNone/>
            </a:pPr>
            <a:r>
              <a:rPr lang="en-US" sz="2800" b="1" i="1" u="none">
                <a:solidFill>
                  <a:schemeClr val="dk1"/>
                </a:solidFill>
                <a:latin typeface="Times New Roman"/>
                <a:ea typeface="Times New Roman"/>
                <a:cs typeface="Times New Roman"/>
                <a:sym typeface="Times New Roman"/>
              </a:rPr>
              <a:t>As we discussed before, an internet (note the lowercase i) is two or more networks that can communicate with each other. The most notable internet is called the Internet (uppercase I ), and is composed of thousands of interconnected networks. Figure 1.15 shows a conceptual (not geographical) view of the Internet.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2"/>
        <p:cNvGrpSpPr/>
        <p:nvPr/>
      </p:nvGrpSpPr>
      <p:grpSpPr>
        <a:xfrm>
          <a:off x="0" y="0"/>
          <a:ext cx="0" cy="0"/>
          <a:chOff x="0" y="0"/>
          <a:chExt cx="0" cy="0"/>
        </a:xfrm>
      </p:grpSpPr>
      <p:sp>
        <p:nvSpPr>
          <p:cNvPr id="413" name="Shape 413"/>
          <p:cNvSpPr txBox="1"/>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36</a:t>
            </a:fld>
            <a:endParaRPr lang="en-US" sz="1200" b="1" i="0" u="none">
              <a:solidFill>
                <a:schemeClr val="dk1"/>
              </a:solidFill>
              <a:latin typeface="Arial"/>
              <a:ea typeface="Arial"/>
              <a:cs typeface="Arial"/>
              <a:sym typeface="Arial"/>
            </a:endParaRPr>
          </a:p>
        </p:txBody>
      </p:sp>
      <p:sp>
        <p:nvSpPr>
          <p:cNvPr id="414" name="Shape 414"/>
          <p:cNvSpPr txBox="1"/>
          <p:nvPr/>
        </p:nvSpPr>
        <p:spPr>
          <a:xfrm>
            <a:off x="152400" y="76200"/>
            <a:ext cx="8153399" cy="523874"/>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Times New Roman"/>
              <a:buNone/>
            </a:pPr>
            <a:r>
              <a:rPr lang="en-US" sz="2400" b="1" i="1" u="none">
                <a:solidFill>
                  <a:srgbClr val="FF0000"/>
                </a:solidFill>
                <a:latin typeface="Times New Roman"/>
                <a:ea typeface="Times New Roman"/>
                <a:cs typeface="Times New Roman"/>
                <a:sym typeface="Times New Roman"/>
              </a:rPr>
              <a:t>Figure 1.15: </a:t>
            </a:r>
            <a:r>
              <a:rPr lang="en-US" sz="2800" b="1" i="1" u="none">
                <a:solidFill>
                  <a:schemeClr val="dk1"/>
                </a:solidFill>
                <a:latin typeface="Times New Roman"/>
                <a:ea typeface="Times New Roman"/>
                <a:cs typeface="Times New Roman"/>
                <a:sym typeface="Times New Roman"/>
              </a:rPr>
              <a:t>The Internet today</a:t>
            </a:r>
          </a:p>
        </p:txBody>
      </p:sp>
      <p:pic>
        <p:nvPicPr>
          <p:cNvPr id="415" name="Shape 415"/>
          <p:cNvPicPr preferRelativeResize="0"/>
          <p:nvPr/>
        </p:nvPicPr>
        <p:blipFill rotWithShape="1">
          <a:blip r:embed="rId3">
            <a:alphaModFix/>
          </a:blip>
          <a:srcRect/>
          <a:stretch/>
        </p:blipFill>
        <p:spPr>
          <a:xfrm>
            <a:off x="2090736" y="2971800"/>
            <a:ext cx="4994274" cy="1165224"/>
          </a:xfrm>
          <a:prstGeom prst="rect">
            <a:avLst/>
          </a:prstGeom>
          <a:noFill/>
          <a:ln>
            <a:noFill/>
          </a:ln>
        </p:spPr>
      </p:pic>
      <p:pic>
        <p:nvPicPr>
          <p:cNvPr id="416" name="Shape 416"/>
          <p:cNvPicPr preferRelativeResize="0"/>
          <p:nvPr/>
        </p:nvPicPr>
        <p:blipFill rotWithShape="1">
          <a:blip r:embed="rId4">
            <a:alphaModFix/>
          </a:blip>
          <a:srcRect/>
          <a:stretch/>
        </p:blipFill>
        <p:spPr>
          <a:xfrm>
            <a:off x="3151186" y="2452686"/>
            <a:ext cx="3554411" cy="1128711"/>
          </a:xfrm>
          <a:prstGeom prst="rect">
            <a:avLst/>
          </a:prstGeom>
          <a:noFill/>
          <a:ln>
            <a:noFill/>
          </a:ln>
        </p:spPr>
      </p:pic>
      <p:pic>
        <p:nvPicPr>
          <p:cNvPr id="417" name="Shape 417"/>
          <p:cNvPicPr preferRelativeResize="0"/>
          <p:nvPr/>
        </p:nvPicPr>
        <p:blipFill rotWithShape="1">
          <a:blip r:embed="rId5">
            <a:alphaModFix/>
          </a:blip>
          <a:srcRect/>
          <a:stretch/>
        </p:blipFill>
        <p:spPr>
          <a:xfrm>
            <a:off x="1116012" y="3883025"/>
            <a:ext cx="5813424" cy="917575"/>
          </a:xfrm>
          <a:prstGeom prst="rect">
            <a:avLst/>
          </a:prstGeom>
          <a:noFill/>
          <a:ln>
            <a:noFill/>
          </a:ln>
        </p:spPr>
      </p:pic>
      <p:pic>
        <p:nvPicPr>
          <p:cNvPr id="418" name="Shape 418"/>
          <p:cNvPicPr preferRelativeResize="0"/>
          <p:nvPr/>
        </p:nvPicPr>
        <p:blipFill rotWithShape="1">
          <a:blip r:embed="rId6">
            <a:alphaModFix/>
          </a:blip>
          <a:srcRect/>
          <a:stretch/>
        </p:blipFill>
        <p:spPr>
          <a:xfrm>
            <a:off x="152400" y="4495800"/>
            <a:ext cx="8215312" cy="1436686"/>
          </a:xfrm>
          <a:prstGeom prst="rect">
            <a:avLst/>
          </a:prstGeom>
          <a:noFill/>
          <a:ln>
            <a:noFill/>
          </a:ln>
        </p:spPr>
      </p:pic>
      <p:pic>
        <p:nvPicPr>
          <p:cNvPr id="419" name="Shape 419"/>
          <p:cNvPicPr preferRelativeResize="0"/>
          <p:nvPr/>
        </p:nvPicPr>
        <p:blipFill rotWithShape="1">
          <a:blip r:embed="rId7">
            <a:alphaModFix/>
          </a:blip>
          <a:srcRect/>
          <a:stretch/>
        </p:blipFill>
        <p:spPr>
          <a:xfrm>
            <a:off x="2009775" y="1122362"/>
            <a:ext cx="5991224" cy="1392236"/>
          </a:xfrm>
          <a:prstGeom prst="rect">
            <a:avLst/>
          </a:prstGeom>
          <a:noFill/>
          <a:ln>
            <a:noFill/>
          </a:ln>
        </p:spPr>
      </p:pic>
      <p:pic>
        <p:nvPicPr>
          <p:cNvPr id="420" name="Shape 420"/>
          <p:cNvPicPr preferRelativeResize="0"/>
          <p:nvPr/>
        </p:nvPicPr>
        <p:blipFill rotWithShape="1">
          <a:blip r:embed="rId8">
            <a:alphaModFix/>
          </a:blip>
          <a:srcRect/>
          <a:stretch/>
        </p:blipFill>
        <p:spPr>
          <a:xfrm>
            <a:off x="76200" y="2133600"/>
            <a:ext cx="3276600" cy="2457449"/>
          </a:xfrm>
          <a:prstGeom prst="rect">
            <a:avLst/>
          </a:prstGeom>
          <a:noFill/>
          <a:ln>
            <a:noFill/>
          </a:ln>
        </p:spPr>
      </p:pic>
      <p:pic>
        <p:nvPicPr>
          <p:cNvPr id="421" name="Shape 421"/>
          <p:cNvPicPr preferRelativeResize="0"/>
          <p:nvPr/>
        </p:nvPicPr>
        <p:blipFill rotWithShape="1">
          <a:blip r:embed="rId9">
            <a:alphaModFix/>
          </a:blip>
          <a:srcRect/>
          <a:stretch/>
        </p:blipFill>
        <p:spPr>
          <a:xfrm>
            <a:off x="6172200" y="2971800"/>
            <a:ext cx="2201862" cy="1352550"/>
          </a:xfrm>
          <a:prstGeom prst="rect">
            <a:avLst/>
          </a:prstGeom>
          <a:noFill/>
          <a:ln>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5"/>
        <p:cNvGrpSpPr/>
        <p:nvPr/>
      </p:nvGrpSpPr>
      <p:grpSpPr>
        <a:xfrm>
          <a:off x="0" y="0"/>
          <a:ext cx="0" cy="0"/>
          <a:chOff x="0" y="0"/>
          <a:chExt cx="0" cy="0"/>
        </a:xfrm>
      </p:grpSpPr>
      <p:sp>
        <p:nvSpPr>
          <p:cNvPr id="426" name="Shape 426"/>
          <p:cNvSpPr txBox="1"/>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37</a:t>
            </a:fld>
            <a:endParaRPr lang="en-US" sz="1200" b="1" i="0" u="none">
              <a:solidFill>
                <a:schemeClr val="dk1"/>
              </a:solidFill>
              <a:latin typeface="Arial"/>
              <a:ea typeface="Arial"/>
              <a:cs typeface="Arial"/>
              <a:sym typeface="Arial"/>
            </a:endParaRPr>
          </a:p>
        </p:txBody>
      </p:sp>
      <p:sp>
        <p:nvSpPr>
          <p:cNvPr id="427" name="Shape 427"/>
          <p:cNvSpPr txBox="1"/>
          <p:nvPr/>
        </p:nvSpPr>
        <p:spPr>
          <a:xfrm>
            <a:off x="366712" y="107950"/>
            <a:ext cx="438150" cy="474661"/>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428" name="Shape 428"/>
          <p:cNvSpPr txBox="1"/>
          <p:nvPr/>
        </p:nvSpPr>
        <p:spPr>
          <a:xfrm>
            <a:off x="749300" y="107950"/>
            <a:ext cx="328611" cy="474661"/>
          </a:xfrm>
          <a:prstGeom prst="rect">
            <a:avLst/>
          </a:prstGeom>
          <a:gradFill>
            <a:gsLst>
              <a:gs pos="0">
                <a:schemeClr val="accen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429" name="Shape 429"/>
          <p:cNvSpPr txBox="1"/>
          <p:nvPr/>
        </p:nvSpPr>
        <p:spPr>
          <a:xfrm>
            <a:off x="490537" y="530225"/>
            <a:ext cx="422275" cy="474661"/>
          </a:xfrm>
          <a:prstGeom prst="rect">
            <a:avLst/>
          </a:prstGeom>
          <a:solidFill>
            <a:schemeClr val="folHlink"/>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430" name="Shape 430"/>
          <p:cNvSpPr txBox="1"/>
          <p:nvPr/>
        </p:nvSpPr>
        <p:spPr>
          <a:xfrm>
            <a:off x="860425" y="530225"/>
            <a:ext cx="368299" cy="474661"/>
          </a:xfrm>
          <a:prstGeom prst="rect">
            <a:avLst/>
          </a:prstGeom>
          <a:gradFill>
            <a:gsLst>
              <a:gs pos="0">
                <a:schemeClr val="folHlink"/>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431" name="Shape 431"/>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432" name="Shape 432"/>
          <p:cNvSpPr txBox="1"/>
          <p:nvPr/>
        </p:nvSpPr>
        <p:spPr>
          <a:xfrm>
            <a:off x="711200" y="0"/>
            <a:ext cx="31750" cy="1052511"/>
          </a:xfrm>
          <a:prstGeom prst="rect">
            <a:avLst/>
          </a:prstGeom>
          <a:solidFill>
            <a:schemeClr val="l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433" name="Shape 433"/>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434" name="Shape 434"/>
          <p:cNvSpPr txBox="1"/>
          <p:nvPr/>
        </p:nvSpPr>
        <p:spPr>
          <a:xfrm>
            <a:off x="1143000" y="0"/>
            <a:ext cx="5464175" cy="646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hlink"/>
              </a:buClr>
              <a:buSzPct val="25000"/>
              <a:buFont typeface="Times New Roman"/>
              <a:buNone/>
            </a:pPr>
            <a:r>
              <a:rPr lang="en-US" sz="3600" b="1" i="1" u="none">
                <a:solidFill>
                  <a:schemeClr val="hlink"/>
                </a:solidFill>
                <a:latin typeface="Times New Roman"/>
                <a:ea typeface="Times New Roman"/>
                <a:cs typeface="Times New Roman"/>
                <a:sym typeface="Times New Roman"/>
              </a:rPr>
              <a:t>1.3.5 Accessing the Internet</a:t>
            </a:r>
          </a:p>
        </p:txBody>
      </p:sp>
      <p:sp>
        <p:nvSpPr>
          <p:cNvPr id="435" name="Shape 435"/>
          <p:cNvSpPr txBox="1"/>
          <p:nvPr/>
        </p:nvSpPr>
        <p:spPr>
          <a:xfrm>
            <a:off x="381000" y="1293812"/>
            <a:ext cx="7924799" cy="3540125"/>
          </a:xfrm>
          <a:prstGeom prst="rect">
            <a:avLst/>
          </a:prstGeom>
          <a:solidFill>
            <a:schemeClr val="lt1"/>
          </a:solidFill>
          <a:ln>
            <a:noFill/>
          </a:ln>
        </p:spPr>
        <p:txBody>
          <a:bodyPr lIns="91425" tIns="45700" rIns="91425" bIns="45700" anchor="t" anchorCtr="0">
            <a:noAutofit/>
          </a:bodyPr>
          <a:lstStyle/>
          <a:p>
            <a:pPr marL="0" marR="0" lvl="0" indent="0" algn="just" rtl="0">
              <a:lnSpc>
                <a:spcPct val="100000"/>
              </a:lnSpc>
              <a:spcBef>
                <a:spcPts val="0"/>
              </a:spcBef>
              <a:spcAft>
                <a:spcPts val="0"/>
              </a:spcAft>
              <a:buClr>
                <a:schemeClr val="dk1"/>
              </a:buClr>
              <a:buSzPct val="25000"/>
              <a:buFont typeface="Times New Roman"/>
              <a:buNone/>
            </a:pPr>
            <a:r>
              <a:rPr lang="en-US" sz="2800" b="1" i="1" u="none">
                <a:solidFill>
                  <a:schemeClr val="dk1"/>
                </a:solidFill>
                <a:latin typeface="Times New Roman"/>
                <a:ea typeface="Times New Roman"/>
                <a:cs typeface="Times New Roman"/>
                <a:sym typeface="Times New Roman"/>
              </a:rPr>
              <a:t>The Internet today is an internetwork that allows any user to become part of it. The user, however, needs to be physically connected to an ISP. The physical connection is normally done through a point-to-point WAN. In this section, we briefly describe how this can happen, but we postpone the technical details of the connection until Chapters 14 and 16.</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9"/>
        <p:cNvGrpSpPr/>
        <p:nvPr/>
      </p:nvGrpSpPr>
      <p:grpSpPr>
        <a:xfrm>
          <a:off x="0" y="0"/>
          <a:ext cx="0" cy="0"/>
          <a:chOff x="0" y="0"/>
          <a:chExt cx="0" cy="0"/>
        </a:xfrm>
      </p:grpSpPr>
      <p:sp>
        <p:nvSpPr>
          <p:cNvPr id="440" name="Shape 440"/>
          <p:cNvSpPr txBox="1"/>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38</a:t>
            </a:fld>
            <a:endParaRPr lang="en-US" sz="1200" b="1" i="0" u="none">
              <a:solidFill>
                <a:schemeClr val="dk1"/>
              </a:solidFill>
              <a:latin typeface="Arial"/>
              <a:ea typeface="Arial"/>
              <a:cs typeface="Arial"/>
              <a:sym typeface="Arial"/>
            </a:endParaRPr>
          </a:p>
        </p:txBody>
      </p:sp>
      <p:sp>
        <p:nvSpPr>
          <p:cNvPr id="441" name="Shape 441"/>
          <p:cNvSpPr txBox="1"/>
          <p:nvPr/>
        </p:nvSpPr>
        <p:spPr>
          <a:xfrm>
            <a:off x="0" y="0"/>
            <a:ext cx="9144000" cy="1371599"/>
          </a:xfrm>
          <a:prstGeom prst="rect">
            <a:avLst/>
          </a:prstGeom>
          <a:solidFill>
            <a:srgbClr val="33CCFF"/>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442" name="Shape 442"/>
          <p:cNvSpPr txBox="1"/>
          <p:nvPr/>
        </p:nvSpPr>
        <p:spPr>
          <a:xfrm>
            <a:off x="228600" y="406400"/>
            <a:ext cx="5151437" cy="1077912"/>
          </a:xfrm>
          <a:prstGeom prst="rect">
            <a:avLst/>
          </a:prstGeom>
          <a:noFill/>
          <a:ln>
            <a:noFill/>
          </a:ln>
        </p:spPr>
        <p:txBody>
          <a:bodyPr lIns="91425" tIns="45700" rIns="91425" bIns="45700" anchor="t" anchorCtr="0">
            <a:noAutofit/>
          </a:bodyPr>
          <a:lstStyle/>
          <a:p>
            <a:pPr marL="0" marR="0" lvl="2" indent="0" algn="l" rtl="0">
              <a:lnSpc>
                <a:spcPct val="100000"/>
              </a:lnSpc>
              <a:spcBef>
                <a:spcPts val="0"/>
              </a:spcBef>
              <a:spcAft>
                <a:spcPts val="0"/>
              </a:spcAft>
              <a:buClr>
                <a:schemeClr val="dk1"/>
              </a:buClr>
              <a:buSzPct val="25000"/>
              <a:buFont typeface="Times New Roman"/>
              <a:buNone/>
            </a:pPr>
            <a:r>
              <a:rPr lang="en-US" sz="3200" b="1" i="0" u="none" strike="noStrike" cap="none">
                <a:solidFill>
                  <a:schemeClr val="dk1"/>
                </a:solidFill>
                <a:latin typeface="Times New Roman"/>
                <a:ea typeface="Times New Roman"/>
                <a:cs typeface="Times New Roman"/>
                <a:sym typeface="Times New Roman"/>
              </a:rPr>
              <a:t>1-4   INTERNET HISTORY</a:t>
            </a:r>
          </a:p>
          <a:p>
            <a:pPr marL="0" marR="0" lvl="0" indent="0" algn="l" rtl="0">
              <a:lnSpc>
                <a:spcPct val="100000"/>
              </a:lnSpc>
              <a:spcBef>
                <a:spcPts val="0"/>
              </a:spcBef>
              <a:spcAft>
                <a:spcPts val="0"/>
              </a:spcAft>
              <a:buNone/>
            </a:pPr>
            <a:endParaRPr sz="3200" b="1" i="0" u="none" strike="noStrike" cap="none">
              <a:solidFill>
                <a:schemeClr val="dk1"/>
              </a:solidFill>
              <a:latin typeface="Times New Roman"/>
              <a:ea typeface="Times New Roman"/>
              <a:cs typeface="Times New Roman"/>
              <a:sym typeface="Times New Roman"/>
            </a:endParaRPr>
          </a:p>
        </p:txBody>
      </p:sp>
      <p:sp>
        <p:nvSpPr>
          <p:cNvPr id="443" name="Shape 443"/>
          <p:cNvSpPr txBox="1"/>
          <p:nvPr/>
        </p:nvSpPr>
        <p:spPr>
          <a:xfrm>
            <a:off x="8229600" y="6400800"/>
            <a:ext cx="1841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444" name="Shape 444"/>
          <p:cNvSpPr txBox="1"/>
          <p:nvPr/>
        </p:nvSpPr>
        <p:spPr>
          <a:xfrm>
            <a:off x="381000" y="1601787"/>
            <a:ext cx="8305799" cy="3538537"/>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chemeClr val="dk1"/>
              </a:buClr>
              <a:buSzPct val="25000"/>
              <a:buFont typeface="Times New Roman"/>
              <a:buNone/>
            </a:pPr>
            <a:r>
              <a:rPr lang="en-US" sz="3200" b="1" i="1" u="none">
                <a:solidFill>
                  <a:schemeClr val="dk1"/>
                </a:solidFill>
                <a:latin typeface="Times New Roman"/>
                <a:ea typeface="Times New Roman"/>
                <a:cs typeface="Times New Roman"/>
                <a:sym typeface="Times New Roman"/>
              </a:rPr>
              <a:t>Now that we have given an overview of the Internet and its protocol, let us give a brief history of the Internet. This brief history makes it clear how the Internet has evolved from a private network to a global one in less than forty years.</a:t>
            </a:r>
          </a:p>
          <a:p>
            <a:pPr marL="0" marR="0" lvl="0" indent="0" algn="l" rtl="0">
              <a:lnSpc>
                <a:spcPct val="100000"/>
              </a:lnSpc>
              <a:spcBef>
                <a:spcPts val="0"/>
              </a:spcBef>
              <a:spcAft>
                <a:spcPts val="0"/>
              </a:spcAft>
              <a:buNone/>
            </a:pPr>
            <a:endParaRPr sz="3200" b="1" i="1" u="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8"/>
        <p:cNvGrpSpPr/>
        <p:nvPr/>
      </p:nvGrpSpPr>
      <p:grpSpPr>
        <a:xfrm>
          <a:off x="0" y="0"/>
          <a:ext cx="0" cy="0"/>
          <a:chOff x="0" y="0"/>
          <a:chExt cx="0" cy="0"/>
        </a:xfrm>
      </p:grpSpPr>
      <p:sp>
        <p:nvSpPr>
          <p:cNvPr id="449" name="Shape 449"/>
          <p:cNvSpPr txBox="1"/>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39</a:t>
            </a:fld>
            <a:endParaRPr lang="en-US" sz="1200" b="1" i="0" u="none">
              <a:solidFill>
                <a:schemeClr val="dk1"/>
              </a:solidFill>
              <a:latin typeface="Arial"/>
              <a:ea typeface="Arial"/>
              <a:cs typeface="Arial"/>
              <a:sym typeface="Arial"/>
            </a:endParaRPr>
          </a:p>
        </p:txBody>
      </p:sp>
      <p:sp>
        <p:nvSpPr>
          <p:cNvPr id="450" name="Shape 450"/>
          <p:cNvSpPr txBox="1"/>
          <p:nvPr/>
        </p:nvSpPr>
        <p:spPr>
          <a:xfrm>
            <a:off x="366712" y="107950"/>
            <a:ext cx="438150" cy="474661"/>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451" name="Shape 451"/>
          <p:cNvSpPr txBox="1"/>
          <p:nvPr/>
        </p:nvSpPr>
        <p:spPr>
          <a:xfrm>
            <a:off x="749300" y="107950"/>
            <a:ext cx="328611" cy="474661"/>
          </a:xfrm>
          <a:prstGeom prst="rect">
            <a:avLst/>
          </a:prstGeom>
          <a:gradFill>
            <a:gsLst>
              <a:gs pos="0">
                <a:schemeClr val="accen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452" name="Shape 452"/>
          <p:cNvSpPr txBox="1"/>
          <p:nvPr/>
        </p:nvSpPr>
        <p:spPr>
          <a:xfrm>
            <a:off x="490537" y="530225"/>
            <a:ext cx="422275" cy="474661"/>
          </a:xfrm>
          <a:prstGeom prst="rect">
            <a:avLst/>
          </a:prstGeom>
          <a:solidFill>
            <a:schemeClr val="folHlink"/>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453" name="Shape 453"/>
          <p:cNvSpPr txBox="1"/>
          <p:nvPr/>
        </p:nvSpPr>
        <p:spPr>
          <a:xfrm>
            <a:off x="860425" y="530225"/>
            <a:ext cx="368299" cy="474661"/>
          </a:xfrm>
          <a:prstGeom prst="rect">
            <a:avLst/>
          </a:prstGeom>
          <a:gradFill>
            <a:gsLst>
              <a:gs pos="0">
                <a:schemeClr val="folHlink"/>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454" name="Shape 454"/>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455" name="Shape 455"/>
          <p:cNvSpPr txBox="1"/>
          <p:nvPr/>
        </p:nvSpPr>
        <p:spPr>
          <a:xfrm>
            <a:off x="711200" y="0"/>
            <a:ext cx="31750" cy="1052511"/>
          </a:xfrm>
          <a:prstGeom prst="rect">
            <a:avLst/>
          </a:prstGeom>
          <a:solidFill>
            <a:schemeClr val="l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456" name="Shape 456"/>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457" name="Shape 457"/>
          <p:cNvSpPr txBox="1"/>
          <p:nvPr/>
        </p:nvSpPr>
        <p:spPr>
          <a:xfrm>
            <a:off x="1143000" y="0"/>
            <a:ext cx="3916362" cy="646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hlink"/>
              </a:buClr>
              <a:buSzPct val="25000"/>
              <a:buFont typeface="Times New Roman"/>
              <a:buNone/>
            </a:pPr>
            <a:r>
              <a:rPr lang="en-US" sz="3600" b="1" i="1" u="none">
                <a:solidFill>
                  <a:schemeClr val="hlink"/>
                </a:solidFill>
                <a:latin typeface="Times New Roman"/>
                <a:ea typeface="Times New Roman"/>
                <a:cs typeface="Times New Roman"/>
                <a:sym typeface="Times New Roman"/>
              </a:rPr>
              <a:t>1.4.1  Early History</a:t>
            </a:r>
          </a:p>
        </p:txBody>
      </p:sp>
      <p:sp>
        <p:nvSpPr>
          <p:cNvPr id="458" name="Shape 458"/>
          <p:cNvSpPr txBox="1"/>
          <p:nvPr/>
        </p:nvSpPr>
        <p:spPr>
          <a:xfrm>
            <a:off x="381000" y="1293812"/>
            <a:ext cx="7924799" cy="4832350"/>
          </a:xfrm>
          <a:prstGeom prst="rect">
            <a:avLst/>
          </a:prstGeom>
          <a:solidFill>
            <a:schemeClr val="lt1"/>
          </a:solidFill>
          <a:ln>
            <a:noFill/>
          </a:ln>
        </p:spPr>
        <p:txBody>
          <a:bodyPr lIns="91425" tIns="45700" rIns="91425" bIns="45700" anchor="t" anchorCtr="0">
            <a:noAutofit/>
          </a:bodyPr>
          <a:lstStyle/>
          <a:p>
            <a:pPr marL="0" marR="0" lvl="0" indent="0" algn="just" rtl="0">
              <a:lnSpc>
                <a:spcPct val="100000"/>
              </a:lnSpc>
              <a:spcBef>
                <a:spcPts val="0"/>
              </a:spcBef>
              <a:spcAft>
                <a:spcPts val="0"/>
              </a:spcAft>
              <a:buClr>
                <a:schemeClr val="dk1"/>
              </a:buClr>
              <a:buSzPct val="25000"/>
              <a:buFont typeface="Times New Roman"/>
              <a:buNone/>
            </a:pPr>
            <a:r>
              <a:rPr lang="en-US" sz="2800" b="1" i="1" u="none">
                <a:solidFill>
                  <a:schemeClr val="dk1"/>
                </a:solidFill>
                <a:latin typeface="Times New Roman"/>
                <a:ea typeface="Times New Roman"/>
                <a:cs typeface="Times New Roman"/>
                <a:sym typeface="Times New Roman"/>
              </a:rPr>
              <a:t>There were some communication networks, such as telegraph and telephone networks, before 1960. These networks were suitable for constant-rate communication at that time, which means that after a connection was made between two users, the encoded message (telegraphy) or voice (telephony) could be exchanged. A computer network, on the other hand, should be able to handle bursty data, which means data received at variable rates at different times. The world needed to wait for the packet-switched network to be invented.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Shape 120"/>
          <p:cNvSpPr txBox="1"/>
          <p:nvPr/>
        </p:nvSpPr>
        <p:spPr>
          <a:xfrm>
            <a:off x="366712" y="107950"/>
            <a:ext cx="438150" cy="474661"/>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121" name="Shape 121"/>
          <p:cNvSpPr txBox="1"/>
          <p:nvPr/>
        </p:nvSpPr>
        <p:spPr>
          <a:xfrm>
            <a:off x="749300" y="107950"/>
            <a:ext cx="328611" cy="474661"/>
          </a:xfrm>
          <a:prstGeom prst="rect">
            <a:avLst/>
          </a:prstGeom>
          <a:gradFill>
            <a:gsLst>
              <a:gs pos="0">
                <a:schemeClr val="accen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122" name="Shape 122"/>
          <p:cNvSpPr txBox="1"/>
          <p:nvPr/>
        </p:nvSpPr>
        <p:spPr>
          <a:xfrm>
            <a:off x="490537" y="530225"/>
            <a:ext cx="422275" cy="474661"/>
          </a:xfrm>
          <a:prstGeom prst="rect">
            <a:avLst/>
          </a:prstGeom>
          <a:solidFill>
            <a:schemeClr val="folHlink"/>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123" name="Shape 123"/>
          <p:cNvSpPr txBox="1"/>
          <p:nvPr/>
        </p:nvSpPr>
        <p:spPr>
          <a:xfrm>
            <a:off x="860425" y="530225"/>
            <a:ext cx="368299" cy="474661"/>
          </a:xfrm>
          <a:prstGeom prst="rect">
            <a:avLst/>
          </a:prstGeom>
          <a:gradFill>
            <a:gsLst>
              <a:gs pos="0">
                <a:schemeClr val="folHlink"/>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124" name="Shape 124"/>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125" name="Shape 125"/>
          <p:cNvSpPr txBox="1"/>
          <p:nvPr/>
        </p:nvSpPr>
        <p:spPr>
          <a:xfrm>
            <a:off x="711200" y="0"/>
            <a:ext cx="31750" cy="1052511"/>
          </a:xfrm>
          <a:prstGeom prst="rect">
            <a:avLst/>
          </a:prstGeom>
          <a:solidFill>
            <a:schemeClr val="l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126" name="Shape 126"/>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127" name="Shape 127"/>
          <p:cNvSpPr txBox="1"/>
          <p:nvPr/>
        </p:nvSpPr>
        <p:spPr>
          <a:xfrm>
            <a:off x="1066800" y="-76200"/>
            <a:ext cx="7315200" cy="646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Arial"/>
              <a:buNone/>
            </a:pPr>
            <a:r>
              <a:rPr lang="en-US" sz="3600" b="1" i="0" u="none">
                <a:solidFill>
                  <a:srgbClr val="FF0000"/>
                </a:solidFill>
                <a:latin typeface="Arial"/>
                <a:ea typeface="Arial"/>
                <a:cs typeface="Arial"/>
                <a:sym typeface="Arial"/>
              </a:rPr>
              <a:t>Chapter 1: Objective (</a:t>
            </a:r>
            <a:r>
              <a:rPr lang="en-US" sz="3600" b="1" i="1" u="none">
                <a:solidFill>
                  <a:srgbClr val="FF0000"/>
                </a:solidFill>
                <a:latin typeface="Arial"/>
                <a:ea typeface="Arial"/>
                <a:cs typeface="Arial"/>
                <a:sym typeface="Arial"/>
              </a:rPr>
              <a:t>continued</a:t>
            </a:r>
            <a:r>
              <a:rPr lang="en-US" sz="3600" b="1" i="0" u="none">
                <a:solidFill>
                  <a:srgbClr val="FF0000"/>
                </a:solidFill>
                <a:latin typeface="Arial"/>
                <a:ea typeface="Arial"/>
                <a:cs typeface="Arial"/>
                <a:sym typeface="Arial"/>
              </a:rPr>
              <a:t>)</a:t>
            </a:r>
          </a:p>
        </p:txBody>
      </p:sp>
      <p:sp>
        <p:nvSpPr>
          <p:cNvPr id="128" name="Shape 128"/>
          <p:cNvSpPr txBox="1"/>
          <p:nvPr/>
        </p:nvSpPr>
        <p:spPr>
          <a:xfrm>
            <a:off x="152400" y="1447800"/>
            <a:ext cx="8991600" cy="601661"/>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spcAft>
                <a:spcPts val="0"/>
              </a:spcAft>
              <a:buClr>
                <a:srgbClr val="FF0000"/>
              </a:buClr>
              <a:buSzPct val="25000"/>
              <a:buFont typeface="Times New Roman"/>
              <a:buNone/>
            </a:pPr>
            <a:r>
              <a:rPr lang="en-US" sz="3200" b="1" i="1" u="none">
                <a:solidFill>
                  <a:srgbClr val="FF0000"/>
                </a:solidFill>
                <a:latin typeface="Times New Roman"/>
                <a:ea typeface="Times New Roman"/>
                <a:cs typeface="Times New Roman"/>
                <a:sym typeface="Times New Roman"/>
              </a:rPr>
              <a:t> </a:t>
            </a:r>
          </a:p>
          <a:p>
            <a:pPr marL="0" marR="0" lvl="0" indent="0" algn="just" rtl="0">
              <a:lnSpc>
                <a:spcPct val="150000"/>
              </a:lnSpc>
              <a:spcBef>
                <a:spcPts val="0"/>
              </a:spcBef>
              <a:spcAft>
                <a:spcPts val="0"/>
              </a:spcAft>
              <a:buClr>
                <a:schemeClr val="dk1"/>
              </a:buClr>
              <a:buFont typeface="Arial"/>
              <a:buNone/>
            </a:pPr>
            <a:endParaRPr sz="2400" b="1" i="1" u="none">
              <a:solidFill>
                <a:srgbClr val="FF0000"/>
              </a:solidFill>
              <a:latin typeface="Arial"/>
              <a:ea typeface="Arial"/>
              <a:cs typeface="Arial"/>
              <a:sym typeface="Arial"/>
            </a:endParaRPr>
          </a:p>
          <a:p>
            <a:pPr marL="0" marR="0" lvl="0" indent="0" algn="just" rtl="0">
              <a:lnSpc>
                <a:spcPct val="150000"/>
              </a:lnSpc>
              <a:spcBef>
                <a:spcPts val="0"/>
              </a:spcBef>
              <a:spcAft>
                <a:spcPts val="0"/>
              </a:spcAft>
              <a:buClr>
                <a:schemeClr val="dk1"/>
              </a:buClr>
              <a:buFont typeface="Arial"/>
              <a:buNone/>
            </a:pPr>
            <a:endParaRPr sz="2400" b="1" i="1" u="none">
              <a:solidFill>
                <a:srgbClr val="FF0000"/>
              </a:solidFill>
              <a:latin typeface="Times New Roman"/>
              <a:ea typeface="Times New Roman"/>
              <a:cs typeface="Times New Roman"/>
              <a:sym typeface="Times New Roman"/>
            </a:endParaRPr>
          </a:p>
          <a:p>
            <a:pPr marL="0" marR="0" lvl="0" indent="0" algn="just" rtl="0">
              <a:lnSpc>
                <a:spcPct val="150000"/>
              </a:lnSpc>
              <a:spcBef>
                <a:spcPts val="1200"/>
              </a:spcBef>
              <a:spcAft>
                <a:spcPts val="0"/>
              </a:spcAft>
              <a:buClr>
                <a:srgbClr val="FF0000"/>
              </a:buClr>
              <a:buSzPct val="25000"/>
              <a:buFont typeface="Quattrocento"/>
              <a:buNone/>
            </a:pPr>
            <a:r>
              <a:rPr lang="en-US" sz="2400" b="1" i="0" u="none">
                <a:solidFill>
                  <a:srgbClr val="FF0000"/>
                </a:solidFill>
                <a:latin typeface="Quattrocento"/>
                <a:ea typeface="Quattrocento"/>
                <a:cs typeface="Quattrocento"/>
                <a:sym typeface="Quattrocento"/>
              </a:rPr>
              <a:t/>
            </a:r>
            <a:br>
              <a:rPr lang="en-US" sz="2400" b="1" i="0" u="none">
                <a:solidFill>
                  <a:srgbClr val="FF0000"/>
                </a:solidFill>
                <a:latin typeface="Quattrocento"/>
                <a:ea typeface="Quattrocento"/>
                <a:cs typeface="Quattrocento"/>
                <a:sym typeface="Quattrocento"/>
              </a:rPr>
            </a:br>
            <a:endParaRPr lang="en-US" sz="2400" b="1" i="0" u="none">
              <a:solidFill>
                <a:srgbClr val="FF0000"/>
              </a:solidFill>
              <a:latin typeface="Quattrocento"/>
              <a:ea typeface="Quattrocento"/>
              <a:cs typeface="Quattrocento"/>
              <a:sym typeface="Quattrocento"/>
            </a:endParaRPr>
          </a:p>
        </p:txBody>
      </p:sp>
      <p:sp>
        <p:nvSpPr>
          <p:cNvPr id="129" name="Shape 129"/>
          <p:cNvSpPr txBox="1"/>
          <p:nvPr/>
        </p:nvSpPr>
        <p:spPr>
          <a:xfrm>
            <a:off x="152400" y="990600"/>
            <a:ext cx="8229600" cy="3962399"/>
          </a:xfrm>
          <a:prstGeom prst="rect">
            <a:avLst/>
          </a:prstGeom>
          <a:noFill/>
          <a:ln>
            <a:noFill/>
          </a:ln>
        </p:spPr>
        <p:txBody>
          <a:bodyPr lIns="91425" tIns="45700" rIns="91425" bIns="45700" anchor="t" anchorCtr="0">
            <a:noAutofit/>
          </a:bodyPr>
          <a:lstStyle/>
          <a:p>
            <a:pPr marL="342900" marR="0" lvl="0" indent="-342900" algn="just" rtl="0">
              <a:lnSpc>
                <a:spcPct val="100000"/>
              </a:lnSpc>
              <a:spcBef>
                <a:spcPts val="0"/>
              </a:spcBef>
              <a:spcAft>
                <a:spcPts val="0"/>
              </a:spcAft>
              <a:buClr>
                <a:schemeClr val="folHlink"/>
              </a:buClr>
              <a:buSzPct val="100000"/>
              <a:buFont typeface="Noto Sans Symbols"/>
              <a:buChar char="❑"/>
            </a:pPr>
            <a:r>
              <a:rPr lang="en-US" sz="2400" b="1" i="1" u="none" dirty="0">
                <a:solidFill>
                  <a:schemeClr val="dk1"/>
                </a:solidFill>
                <a:latin typeface="Times New Roman"/>
                <a:ea typeface="Times New Roman"/>
                <a:cs typeface="Times New Roman"/>
                <a:sym typeface="Times New Roman"/>
              </a:rPr>
              <a:t>The fourth section covers a brief history of the </a:t>
            </a:r>
            <a:r>
              <a:rPr lang="en-US" sz="2400" b="1" i="1" u="none" dirty="0" smtClean="0">
                <a:solidFill>
                  <a:schemeClr val="dk1"/>
                </a:solidFill>
                <a:latin typeface="Times New Roman"/>
                <a:ea typeface="Times New Roman"/>
                <a:cs typeface="Times New Roman"/>
                <a:sym typeface="Times New Roman"/>
              </a:rPr>
              <a:t>Internet: early </a:t>
            </a:r>
            <a:r>
              <a:rPr lang="en-US" sz="2400" b="1" i="1" u="none" dirty="0">
                <a:solidFill>
                  <a:schemeClr val="dk1"/>
                </a:solidFill>
                <a:latin typeface="Times New Roman"/>
                <a:ea typeface="Times New Roman"/>
                <a:cs typeface="Times New Roman"/>
                <a:sym typeface="Times New Roman"/>
              </a:rPr>
              <a:t>history, the birth of the Internet, and the issues related to the Internet </a:t>
            </a:r>
            <a:r>
              <a:rPr lang="en-US" sz="2400" b="1" i="1" u="none" dirty="0" smtClean="0">
                <a:solidFill>
                  <a:schemeClr val="dk1"/>
                </a:solidFill>
                <a:latin typeface="Times New Roman"/>
                <a:ea typeface="Times New Roman"/>
                <a:cs typeface="Times New Roman"/>
                <a:sym typeface="Times New Roman"/>
              </a:rPr>
              <a:t>today.</a:t>
            </a:r>
            <a:endParaRPr lang="en-US" sz="2400" b="1" i="1" u="none" dirty="0">
              <a:solidFill>
                <a:schemeClr val="dk1"/>
              </a:solidFill>
              <a:latin typeface="Times New Roman"/>
              <a:ea typeface="Times New Roman"/>
              <a:cs typeface="Times New Roman"/>
              <a:sym typeface="Times New Roman"/>
            </a:endParaRPr>
          </a:p>
          <a:p>
            <a:pPr marL="342900" lvl="0" indent="-342900" algn="just">
              <a:spcBef>
                <a:spcPts val="2400"/>
              </a:spcBef>
              <a:buClr>
                <a:schemeClr val="folHlink"/>
              </a:buClr>
              <a:buSzPct val="100000"/>
              <a:buFont typeface="Noto Sans Symbols"/>
              <a:buChar char="❑"/>
            </a:pPr>
            <a:r>
              <a:rPr lang="en-US" sz="2400" b="1" i="1" u="none" dirty="0">
                <a:solidFill>
                  <a:schemeClr val="dk1"/>
                </a:solidFill>
                <a:latin typeface="Times New Roman"/>
                <a:ea typeface="Times New Roman"/>
                <a:cs typeface="Times New Roman"/>
                <a:sym typeface="Times New Roman"/>
              </a:rPr>
              <a:t>The fifth section covers </a:t>
            </a:r>
            <a:r>
              <a:rPr lang="en-US" sz="2400" b="1" i="1" dirty="0" smtClean="0">
                <a:solidFill>
                  <a:schemeClr val="dk1"/>
                </a:solidFill>
                <a:latin typeface="Times New Roman"/>
                <a:ea typeface="Times New Roman"/>
                <a:cs typeface="Times New Roman"/>
                <a:sym typeface="Times New Roman"/>
              </a:rPr>
              <a:t>Internet standards </a:t>
            </a:r>
            <a:r>
              <a:rPr lang="en-US" sz="2400" b="1" i="1" u="none" dirty="0">
                <a:solidFill>
                  <a:schemeClr val="dk1"/>
                </a:solidFill>
                <a:latin typeface="Times New Roman"/>
                <a:ea typeface="Times New Roman"/>
                <a:cs typeface="Times New Roman"/>
                <a:sym typeface="Times New Roman"/>
              </a:rPr>
              <a:t>and </a:t>
            </a:r>
            <a:r>
              <a:rPr lang="en-US" sz="2400" b="1" i="1" u="none" dirty="0" smtClean="0">
                <a:solidFill>
                  <a:schemeClr val="dk1"/>
                </a:solidFill>
                <a:latin typeface="Times New Roman"/>
                <a:ea typeface="Times New Roman"/>
                <a:cs typeface="Times New Roman"/>
                <a:sym typeface="Times New Roman"/>
              </a:rPr>
              <a:t>organizations</a:t>
            </a:r>
            <a:r>
              <a:rPr lang="en-US" sz="2400" b="1" i="1" u="none" dirty="0">
                <a:solidFill>
                  <a:schemeClr val="dk1"/>
                </a:solidFill>
                <a:latin typeface="Times New Roman"/>
                <a:ea typeface="Times New Roman"/>
                <a:cs typeface="Times New Roman"/>
                <a:sym typeface="Times New Roman"/>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anim calcmode="lin" valueType="num">
                                      <p:cBhvr additive="base">
                                        <p:cTn id="7" dur="500"/>
                                        <p:tgtEl>
                                          <p:spTgt spid="129">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29">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29">
                                            <p:txEl>
                                              <p:pRg st="1" end="1"/>
                                            </p:txEl>
                                          </p:spTgt>
                                        </p:tgtEl>
                                        <p:attrNameLst>
                                          <p:attrName>style.visibility</p:attrName>
                                        </p:attrNameLst>
                                      </p:cBhvr>
                                      <p:to>
                                        <p:strVal val="visible"/>
                                      </p:to>
                                    </p:set>
                                    <p:anim calcmode="lin" valueType="num">
                                      <p:cBhvr additive="base">
                                        <p:cTn id="13" dur="500"/>
                                        <p:tgtEl>
                                          <p:spTgt spid="129">
                                            <p:txEl>
                                              <p:pRg st="1" end="1"/>
                                            </p:txEl>
                                          </p:spTgt>
                                        </p:tgtEl>
                                        <p:attrNameLst>
                                          <p:attrName>ppt_w</p:attrName>
                                        </p:attrNameLst>
                                      </p:cBhvr>
                                      <p:tavLst>
                                        <p:tav tm="0">
                                          <p:val>
                                            <p:strVal val="0"/>
                                          </p:val>
                                        </p:tav>
                                        <p:tav tm="100000">
                                          <p:val>
                                            <p:strVal val="#ppt_w"/>
                                          </p:val>
                                        </p:tav>
                                      </p:tavLst>
                                    </p:anim>
                                    <p:anim calcmode="lin" valueType="num">
                                      <p:cBhvr additive="base">
                                        <p:cTn id="14" dur="500"/>
                                        <p:tgtEl>
                                          <p:spTgt spid="129">
                                            <p:txEl>
                                              <p:pRg st="1" end="1"/>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2"/>
        <p:cNvGrpSpPr/>
        <p:nvPr/>
      </p:nvGrpSpPr>
      <p:grpSpPr>
        <a:xfrm>
          <a:off x="0" y="0"/>
          <a:ext cx="0" cy="0"/>
          <a:chOff x="0" y="0"/>
          <a:chExt cx="0" cy="0"/>
        </a:xfrm>
      </p:grpSpPr>
      <p:sp>
        <p:nvSpPr>
          <p:cNvPr id="463" name="Shape 463"/>
          <p:cNvSpPr txBox="1"/>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40</a:t>
            </a:fld>
            <a:endParaRPr lang="en-US" sz="1200" b="1" i="0" u="none">
              <a:solidFill>
                <a:schemeClr val="dk1"/>
              </a:solidFill>
              <a:latin typeface="Arial"/>
              <a:ea typeface="Arial"/>
              <a:cs typeface="Arial"/>
              <a:sym typeface="Arial"/>
            </a:endParaRPr>
          </a:p>
        </p:txBody>
      </p:sp>
      <p:sp>
        <p:nvSpPr>
          <p:cNvPr id="464" name="Shape 464"/>
          <p:cNvSpPr txBox="1"/>
          <p:nvPr/>
        </p:nvSpPr>
        <p:spPr>
          <a:xfrm>
            <a:off x="366712" y="107950"/>
            <a:ext cx="438150" cy="474661"/>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465" name="Shape 465"/>
          <p:cNvSpPr txBox="1"/>
          <p:nvPr/>
        </p:nvSpPr>
        <p:spPr>
          <a:xfrm>
            <a:off x="749300" y="107950"/>
            <a:ext cx="328611" cy="474661"/>
          </a:xfrm>
          <a:prstGeom prst="rect">
            <a:avLst/>
          </a:prstGeom>
          <a:gradFill>
            <a:gsLst>
              <a:gs pos="0">
                <a:schemeClr val="accen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466" name="Shape 466"/>
          <p:cNvSpPr txBox="1"/>
          <p:nvPr/>
        </p:nvSpPr>
        <p:spPr>
          <a:xfrm>
            <a:off x="490537" y="530225"/>
            <a:ext cx="422275" cy="474661"/>
          </a:xfrm>
          <a:prstGeom prst="rect">
            <a:avLst/>
          </a:prstGeom>
          <a:solidFill>
            <a:schemeClr val="folHlink"/>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467" name="Shape 467"/>
          <p:cNvSpPr txBox="1"/>
          <p:nvPr/>
        </p:nvSpPr>
        <p:spPr>
          <a:xfrm>
            <a:off x="860425" y="530225"/>
            <a:ext cx="368299" cy="474661"/>
          </a:xfrm>
          <a:prstGeom prst="rect">
            <a:avLst/>
          </a:prstGeom>
          <a:gradFill>
            <a:gsLst>
              <a:gs pos="0">
                <a:schemeClr val="folHlink"/>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468" name="Shape 468"/>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469" name="Shape 469"/>
          <p:cNvSpPr txBox="1"/>
          <p:nvPr/>
        </p:nvSpPr>
        <p:spPr>
          <a:xfrm>
            <a:off x="711200" y="0"/>
            <a:ext cx="31750" cy="1052511"/>
          </a:xfrm>
          <a:prstGeom prst="rect">
            <a:avLst/>
          </a:prstGeom>
          <a:solidFill>
            <a:schemeClr val="l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470" name="Shape 470"/>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471" name="Shape 471"/>
          <p:cNvSpPr txBox="1"/>
          <p:nvPr/>
        </p:nvSpPr>
        <p:spPr>
          <a:xfrm>
            <a:off x="1143000" y="0"/>
            <a:ext cx="5083174" cy="646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hlink"/>
              </a:buClr>
              <a:buSzPct val="25000"/>
              <a:buFont typeface="Times New Roman"/>
              <a:buNone/>
            </a:pPr>
            <a:r>
              <a:rPr lang="en-US" sz="3600" b="1" i="1" u="none">
                <a:solidFill>
                  <a:schemeClr val="hlink"/>
                </a:solidFill>
                <a:latin typeface="Times New Roman"/>
                <a:ea typeface="Times New Roman"/>
                <a:cs typeface="Times New Roman"/>
                <a:sym typeface="Times New Roman"/>
              </a:rPr>
              <a:t>1.4.2 Birth of the Internet</a:t>
            </a:r>
          </a:p>
        </p:txBody>
      </p:sp>
      <p:sp>
        <p:nvSpPr>
          <p:cNvPr id="472" name="Shape 472"/>
          <p:cNvSpPr txBox="1"/>
          <p:nvPr/>
        </p:nvSpPr>
        <p:spPr>
          <a:xfrm>
            <a:off x="381000" y="1293812"/>
            <a:ext cx="7924799" cy="5262562"/>
          </a:xfrm>
          <a:prstGeom prst="rect">
            <a:avLst/>
          </a:prstGeom>
          <a:solidFill>
            <a:schemeClr val="lt1"/>
          </a:solidFill>
          <a:ln>
            <a:noFill/>
          </a:ln>
        </p:spPr>
        <p:txBody>
          <a:bodyPr lIns="91425" tIns="45700" rIns="91425" bIns="45700" anchor="t" anchorCtr="0">
            <a:noAutofit/>
          </a:bodyPr>
          <a:lstStyle/>
          <a:p>
            <a:pPr marL="0" marR="0" lvl="0" indent="0" algn="just" rtl="0">
              <a:lnSpc>
                <a:spcPct val="100000"/>
              </a:lnSpc>
              <a:spcBef>
                <a:spcPts val="0"/>
              </a:spcBef>
              <a:spcAft>
                <a:spcPts val="0"/>
              </a:spcAft>
              <a:buClr>
                <a:schemeClr val="dk1"/>
              </a:buClr>
              <a:buSzPct val="25000"/>
              <a:buFont typeface="Times New Roman"/>
              <a:buNone/>
            </a:pPr>
            <a:r>
              <a:rPr lang="en-US" sz="2800" b="1" i="1" u="none">
                <a:solidFill>
                  <a:schemeClr val="dk1"/>
                </a:solidFill>
                <a:latin typeface="Times New Roman"/>
                <a:ea typeface="Times New Roman"/>
                <a:cs typeface="Times New Roman"/>
                <a:sym typeface="Times New Roman"/>
              </a:rPr>
              <a:t>In 1972, Vint Cerf and Bob Kahn, both of whom were part of the core ARPANET group, collaborated on what they called the Internetting Project. They wanted to link dissimilar networks so that a host on one network could communicate with a host on another. There were many problems to overcome: diverse packet sizes, diverse interfaces, and diverse transmission rates, as well as differing reliability requirements. Cerf and Kahn devised the idea of a device called a gateway to serve as the intermediary hardware to transfer data from one network to another.</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6"/>
        <p:cNvGrpSpPr/>
        <p:nvPr/>
      </p:nvGrpSpPr>
      <p:grpSpPr>
        <a:xfrm>
          <a:off x="0" y="0"/>
          <a:ext cx="0" cy="0"/>
          <a:chOff x="0" y="0"/>
          <a:chExt cx="0" cy="0"/>
        </a:xfrm>
      </p:grpSpPr>
      <p:sp>
        <p:nvSpPr>
          <p:cNvPr id="477" name="Shape 477"/>
          <p:cNvSpPr txBox="1"/>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41</a:t>
            </a:fld>
            <a:endParaRPr lang="en-US" sz="1200" b="1" i="0" u="none">
              <a:solidFill>
                <a:schemeClr val="dk1"/>
              </a:solidFill>
              <a:latin typeface="Arial"/>
              <a:ea typeface="Arial"/>
              <a:cs typeface="Arial"/>
              <a:sym typeface="Arial"/>
            </a:endParaRPr>
          </a:p>
        </p:txBody>
      </p:sp>
      <p:sp>
        <p:nvSpPr>
          <p:cNvPr id="478" name="Shape 478"/>
          <p:cNvSpPr txBox="1"/>
          <p:nvPr/>
        </p:nvSpPr>
        <p:spPr>
          <a:xfrm>
            <a:off x="366712" y="107950"/>
            <a:ext cx="438150" cy="474661"/>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479" name="Shape 479"/>
          <p:cNvSpPr txBox="1"/>
          <p:nvPr/>
        </p:nvSpPr>
        <p:spPr>
          <a:xfrm>
            <a:off x="749300" y="107950"/>
            <a:ext cx="328611" cy="474661"/>
          </a:xfrm>
          <a:prstGeom prst="rect">
            <a:avLst/>
          </a:prstGeom>
          <a:gradFill>
            <a:gsLst>
              <a:gs pos="0">
                <a:schemeClr val="accen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480" name="Shape 480"/>
          <p:cNvSpPr txBox="1"/>
          <p:nvPr/>
        </p:nvSpPr>
        <p:spPr>
          <a:xfrm>
            <a:off x="490537" y="530225"/>
            <a:ext cx="422275" cy="474661"/>
          </a:xfrm>
          <a:prstGeom prst="rect">
            <a:avLst/>
          </a:prstGeom>
          <a:solidFill>
            <a:schemeClr val="folHlink"/>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481" name="Shape 481"/>
          <p:cNvSpPr txBox="1"/>
          <p:nvPr/>
        </p:nvSpPr>
        <p:spPr>
          <a:xfrm>
            <a:off x="860425" y="530225"/>
            <a:ext cx="368299" cy="474661"/>
          </a:xfrm>
          <a:prstGeom prst="rect">
            <a:avLst/>
          </a:prstGeom>
          <a:gradFill>
            <a:gsLst>
              <a:gs pos="0">
                <a:schemeClr val="folHlink"/>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482" name="Shape 482"/>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483" name="Shape 483"/>
          <p:cNvSpPr txBox="1"/>
          <p:nvPr/>
        </p:nvSpPr>
        <p:spPr>
          <a:xfrm>
            <a:off x="711200" y="0"/>
            <a:ext cx="31750" cy="1052511"/>
          </a:xfrm>
          <a:prstGeom prst="rect">
            <a:avLst/>
          </a:prstGeom>
          <a:solidFill>
            <a:schemeClr val="l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484" name="Shape 484"/>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485" name="Shape 485"/>
          <p:cNvSpPr txBox="1"/>
          <p:nvPr/>
        </p:nvSpPr>
        <p:spPr>
          <a:xfrm>
            <a:off x="1143000" y="0"/>
            <a:ext cx="4014786" cy="646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hlink"/>
              </a:buClr>
              <a:buSzPct val="25000"/>
              <a:buFont typeface="Times New Roman"/>
              <a:buNone/>
            </a:pPr>
            <a:r>
              <a:rPr lang="en-US" sz="3600" b="1" i="1" u="none">
                <a:solidFill>
                  <a:schemeClr val="hlink"/>
                </a:solidFill>
                <a:latin typeface="Times New Roman"/>
                <a:ea typeface="Times New Roman"/>
                <a:cs typeface="Times New Roman"/>
                <a:sym typeface="Times New Roman"/>
              </a:rPr>
              <a:t>1.4.3 Internet Today</a:t>
            </a:r>
          </a:p>
        </p:txBody>
      </p:sp>
      <p:sp>
        <p:nvSpPr>
          <p:cNvPr id="486" name="Shape 486"/>
          <p:cNvSpPr txBox="1"/>
          <p:nvPr/>
        </p:nvSpPr>
        <p:spPr>
          <a:xfrm>
            <a:off x="381000" y="1293812"/>
            <a:ext cx="7924799" cy="2246311"/>
          </a:xfrm>
          <a:prstGeom prst="rect">
            <a:avLst/>
          </a:prstGeom>
          <a:solidFill>
            <a:schemeClr val="lt1"/>
          </a:solidFill>
          <a:ln>
            <a:noFill/>
          </a:ln>
        </p:spPr>
        <p:txBody>
          <a:bodyPr lIns="91425" tIns="45700" rIns="91425" bIns="45700" anchor="t" anchorCtr="0">
            <a:noAutofit/>
          </a:bodyPr>
          <a:lstStyle/>
          <a:p>
            <a:pPr marL="0" marR="0" lvl="0" indent="0" algn="just" rtl="0">
              <a:lnSpc>
                <a:spcPct val="100000"/>
              </a:lnSpc>
              <a:spcBef>
                <a:spcPts val="0"/>
              </a:spcBef>
              <a:spcAft>
                <a:spcPts val="0"/>
              </a:spcAft>
              <a:buClr>
                <a:schemeClr val="dk1"/>
              </a:buClr>
              <a:buSzPct val="25000"/>
              <a:buFont typeface="Times New Roman"/>
              <a:buNone/>
            </a:pPr>
            <a:r>
              <a:rPr lang="en-US" sz="2800" b="1" i="1" u="none">
                <a:solidFill>
                  <a:schemeClr val="dk1"/>
                </a:solidFill>
                <a:latin typeface="Times New Roman"/>
                <a:ea typeface="Times New Roman"/>
                <a:cs typeface="Times New Roman"/>
                <a:sym typeface="Times New Roman"/>
              </a:rPr>
              <a:t>Today, we witness a rapid growth both in the infrastructure and new applications. The Internet today is a set of pier networks that provide services to the whole world. What has made the Internet so popular is the invention of new applications.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0"/>
        <p:cNvGrpSpPr/>
        <p:nvPr/>
      </p:nvGrpSpPr>
      <p:grpSpPr>
        <a:xfrm>
          <a:off x="0" y="0"/>
          <a:ext cx="0" cy="0"/>
          <a:chOff x="0" y="0"/>
          <a:chExt cx="0" cy="0"/>
        </a:xfrm>
      </p:grpSpPr>
      <p:sp>
        <p:nvSpPr>
          <p:cNvPr id="491" name="Shape 491"/>
          <p:cNvSpPr txBox="1"/>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42</a:t>
            </a:fld>
            <a:endParaRPr lang="en-US" sz="1200" b="1" i="0" u="none">
              <a:solidFill>
                <a:schemeClr val="dk1"/>
              </a:solidFill>
              <a:latin typeface="Arial"/>
              <a:ea typeface="Arial"/>
              <a:cs typeface="Arial"/>
              <a:sym typeface="Arial"/>
            </a:endParaRPr>
          </a:p>
        </p:txBody>
      </p:sp>
      <p:sp>
        <p:nvSpPr>
          <p:cNvPr id="492" name="Shape 492"/>
          <p:cNvSpPr txBox="1"/>
          <p:nvPr/>
        </p:nvSpPr>
        <p:spPr>
          <a:xfrm>
            <a:off x="0" y="0"/>
            <a:ext cx="9144000" cy="1371599"/>
          </a:xfrm>
          <a:prstGeom prst="rect">
            <a:avLst/>
          </a:prstGeom>
          <a:solidFill>
            <a:srgbClr val="33CCFF"/>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493" name="Shape 493"/>
          <p:cNvSpPr txBox="1"/>
          <p:nvPr/>
        </p:nvSpPr>
        <p:spPr>
          <a:xfrm>
            <a:off x="228600" y="406400"/>
            <a:ext cx="8278811" cy="1077912"/>
          </a:xfrm>
          <a:prstGeom prst="rect">
            <a:avLst/>
          </a:prstGeom>
          <a:noFill/>
          <a:ln>
            <a:noFill/>
          </a:ln>
        </p:spPr>
        <p:txBody>
          <a:bodyPr lIns="91425" tIns="45700" rIns="91425" bIns="45700" anchor="t" anchorCtr="0">
            <a:noAutofit/>
          </a:bodyPr>
          <a:lstStyle/>
          <a:p>
            <a:pPr marL="0" marR="0" lvl="2" indent="0" algn="l" rtl="0">
              <a:lnSpc>
                <a:spcPct val="100000"/>
              </a:lnSpc>
              <a:spcBef>
                <a:spcPts val="0"/>
              </a:spcBef>
              <a:spcAft>
                <a:spcPts val="0"/>
              </a:spcAft>
              <a:buClr>
                <a:schemeClr val="dk1"/>
              </a:buClr>
              <a:buSzPct val="25000"/>
              <a:buFont typeface="Times New Roman"/>
              <a:buNone/>
            </a:pPr>
            <a:r>
              <a:rPr lang="en-US" sz="3200" b="1" i="0" u="none" strike="noStrike" cap="none">
                <a:solidFill>
                  <a:schemeClr val="dk1"/>
                </a:solidFill>
                <a:latin typeface="Times New Roman"/>
                <a:ea typeface="Times New Roman"/>
                <a:cs typeface="Times New Roman"/>
                <a:sym typeface="Times New Roman"/>
              </a:rPr>
              <a:t>1-5   STANDARDS AND ADMINISTRATION</a:t>
            </a:r>
          </a:p>
          <a:p>
            <a:pPr marL="0" marR="0" lvl="0" indent="0" algn="l" rtl="0">
              <a:lnSpc>
                <a:spcPct val="100000"/>
              </a:lnSpc>
              <a:spcBef>
                <a:spcPts val="0"/>
              </a:spcBef>
              <a:spcAft>
                <a:spcPts val="0"/>
              </a:spcAft>
              <a:buNone/>
            </a:pPr>
            <a:endParaRPr sz="3200" b="1" i="0" u="none" strike="noStrike" cap="none">
              <a:solidFill>
                <a:schemeClr val="dk1"/>
              </a:solidFill>
              <a:latin typeface="Times New Roman"/>
              <a:ea typeface="Times New Roman"/>
              <a:cs typeface="Times New Roman"/>
              <a:sym typeface="Times New Roman"/>
            </a:endParaRPr>
          </a:p>
        </p:txBody>
      </p:sp>
      <p:sp>
        <p:nvSpPr>
          <p:cNvPr id="494" name="Shape 494"/>
          <p:cNvSpPr txBox="1"/>
          <p:nvPr/>
        </p:nvSpPr>
        <p:spPr>
          <a:xfrm>
            <a:off x="8229600" y="6400800"/>
            <a:ext cx="1841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495" name="Shape 495"/>
          <p:cNvSpPr txBox="1"/>
          <p:nvPr/>
        </p:nvSpPr>
        <p:spPr>
          <a:xfrm>
            <a:off x="381000" y="1765300"/>
            <a:ext cx="8153399" cy="4032249"/>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chemeClr val="dk1"/>
              </a:buClr>
              <a:buSzPct val="25000"/>
              <a:buFont typeface="Times New Roman"/>
              <a:buNone/>
            </a:pPr>
            <a:r>
              <a:rPr lang="en-US" sz="3200" b="1" i="1" u="none">
                <a:solidFill>
                  <a:schemeClr val="dk1"/>
                </a:solidFill>
                <a:latin typeface="Times New Roman"/>
                <a:ea typeface="Times New Roman"/>
                <a:cs typeface="Times New Roman"/>
                <a:sym typeface="Times New Roman"/>
              </a:rPr>
              <a:t>In the discussion of the Internet and its protocol, we often see a reference to a standard or an administration entity. In this section, we introduce these standards and administration entities for those readers that are not familiar with them; the section can be skipped if the reader is familiar with them.</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9"/>
        <p:cNvGrpSpPr/>
        <p:nvPr/>
      </p:nvGrpSpPr>
      <p:grpSpPr>
        <a:xfrm>
          <a:off x="0" y="0"/>
          <a:ext cx="0" cy="0"/>
          <a:chOff x="0" y="0"/>
          <a:chExt cx="0" cy="0"/>
        </a:xfrm>
      </p:grpSpPr>
      <p:sp>
        <p:nvSpPr>
          <p:cNvPr id="500" name="Shape 500"/>
          <p:cNvSpPr txBox="1"/>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43</a:t>
            </a:fld>
            <a:endParaRPr lang="en-US" sz="1200" b="1" i="0" u="none">
              <a:solidFill>
                <a:schemeClr val="dk1"/>
              </a:solidFill>
              <a:latin typeface="Arial"/>
              <a:ea typeface="Arial"/>
              <a:cs typeface="Arial"/>
              <a:sym typeface="Arial"/>
            </a:endParaRPr>
          </a:p>
        </p:txBody>
      </p:sp>
      <p:sp>
        <p:nvSpPr>
          <p:cNvPr id="501" name="Shape 501"/>
          <p:cNvSpPr txBox="1"/>
          <p:nvPr/>
        </p:nvSpPr>
        <p:spPr>
          <a:xfrm>
            <a:off x="366712" y="107950"/>
            <a:ext cx="438150" cy="474661"/>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502" name="Shape 502"/>
          <p:cNvSpPr txBox="1"/>
          <p:nvPr/>
        </p:nvSpPr>
        <p:spPr>
          <a:xfrm>
            <a:off x="749300" y="107950"/>
            <a:ext cx="328611" cy="474661"/>
          </a:xfrm>
          <a:prstGeom prst="rect">
            <a:avLst/>
          </a:prstGeom>
          <a:gradFill>
            <a:gsLst>
              <a:gs pos="0">
                <a:schemeClr val="accen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503" name="Shape 503"/>
          <p:cNvSpPr txBox="1"/>
          <p:nvPr/>
        </p:nvSpPr>
        <p:spPr>
          <a:xfrm>
            <a:off x="490537" y="530225"/>
            <a:ext cx="422275" cy="474661"/>
          </a:xfrm>
          <a:prstGeom prst="rect">
            <a:avLst/>
          </a:prstGeom>
          <a:solidFill>
            <a:schemeClr val="folHlink"/>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504" name="Shape 504"/>
          <p:cNvSpPr txBox="1"/>
          <p:nvPr/>
        </p:nvSpPr>
        <p:spPr>
          <a:xfrm>
            <a:off x="860425" y="530225"/>
            <a:ext cx="368299" cy="474661"/>
          </a:xfrm>
          <a:prstGeom prst="rect">
            <a:avLst/>
          </a:prstGeom>
          <a:gradFill>
            <a:gsLst>
              <a:gs pos="0">
                <a:schemeClr val="folHlink"/>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505" name="Shape 505"/>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506" name="Shape 506"/>
          <p:cNvSpPr txBox="1"/>
          <p:nvPr/>
        </p:nvSpPr>
        <p:spPr>
          <a:xfrm>
            <a:off x="711200" y="0"/>
            <a:ext cx="31750" cy="1052511"/>
          </a:xfrm>
          <a:prstGeom prst="rect">
            <a:avLst/>
          </a:prstGeom>
          <a:solidFill>
            <a:schemeClr val="l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507" name="Shape 507"/>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508" name="Shape 508"/>
          <p:cNvSpPr txBox="1"/>
          <p:nvPr/>
        </p:nvSpPr>
        <p:spPr>
          <a:xfrm>
            <a:off x="1143000" y="0"/>
            <a:ext cx="4800600" cy="646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hlink"/>
              </a:buClr>
              <a:buSzPct val="25000"/>
              <a:buFont typeface="Times New Roman"/>
              <a:buNone/>
            </a:pPr>
            <a:r>
              <a:rPr lang="en-US" sz="3600" b="1" i="1" u="none">
                <a:solidFill>
                  <a:schemeClr val="hlink"/>
                </a:solidFill>
                <a:latin typeface="Times New Roman"/>
                <a:ea typeface="Times New Roman"/>
                <a:cs typeface="Times New Roman"/>
                <a:sym typeface="Times New Roman"/>
              </a:rPr>
              <a:t>1.5.1 Internet Standards</a:t>
            </a:r>
          </a:p>
        </p:txBody>
      </p:sp>
      <p:sp>
        <p:nvSpPr>
          <p:cNvPr id="509" name="Shape 509"/>
          <p:cNvSpPr txBox="1"/>
          <p:nvPr/>
        </p:nvSpPr>
        <p:spPr>
          <a:xfrm>
            <a:off x="381000" y="1293812"/>
            <a:ext cx="7924799" cy="3970337"/>
          </a:xfrm>
          <a:prstGeom prst="rect">
            <a:avLst/>
          </a:prstGeom>
          <a:solidFill>
            <a:schemeClr val="lt1"/>
          </a:solidFill>
          <a:ln>
            <a:noFill/>
          </a:ln>
        </p:spPr>
        <p:txBody>
          <a:bodyPr lIns="91425" tIns="45700" rIns="91425" bIns="45700" anchor="t" anchorCtr="0">
            <a:noAutofit/>
          </a:bodyPr>
          <a:lstStyle/>
          <a:p>
            <a:pPr marL="0" marR="0" lvl="0" indent="0" algn="just" rtl="0">
              <a:lnSpc>
                <a:spcPct val="100000"/>
              </a:lnSpc>
              <a:spcBef>
                <a:spcPts val="0"/>
              </a:spcBef>
              <a:spcAft>
                <a:spcPts val="0"/>
              </a:spcAft>
              <a:buClr>
                <a:schemeClr val="dk1"/>
              </a:buClr>
              <a:buSzPct val="25000"/>
              <a:buFont typeface="Times New Roman"/>
              <a:buNone/>
            </a:pPr>
            <a:r>
              <a:rPr lang="en-US" sz="2800" b="1" i="1" u="none">
                <a:solidFill>
                  <a:schemeClr val="dk1"/>
                </a:solidFill>
                <a:latin typeface="Times New Roman"/>
                <a:ea typeface="Times New Roman"/>
                <a:cs typeface="Times New Roman"/>
                <a:sym typeface="Times New Roman"/>
              </a:rPr>
              <a:t>An Internet standard is a thoroughly tested specification that is useful to and adhered to by those who work with the Internet. It is a formalized regulation that must be followed. There is a strict procedure by which a specification attains Internet standard status. A specification begins as an Internet draft. An Internet draft is a working document (a work in progress) with no official status and a six-month lifetime.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3"/>
        <p:cNvGrpSpPr/>
        <p:nvPr/>
      </p:nvGrpSpPr>
      <p:grpSpPr>
        <a:xfrm>
          <a:off x="0" y="0"/>
          <a:ext cx="0" cy="0"/>
          <a:chOff x="0" y="0"/>
          <a:chExt cx="0" cy="0"/>
        </a:xfrm>
      </p:grpSpPr>
      <p:sp>
        <p:nvSpPr>
          <p:cNvPr id="514" name="Shape 514"/>
          <p:cNvSpPr txBox="1"/>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44</a:t>
            </a:fld>
            <a:endParaRPr lang="en-US" sz="1200" b="1" i="0" u="none">
              <a:solidFill>
                <a:schemeClr val="dk1"/>
              </a:solidFill>
              <a:latin typeface="Arial"/>
              <a:ea typeface="Arial"/>
              <a:cs typeface="Arial"/>
              <a:sym typeface="Arial"/>
            </a:endParaRPr>
          </a:p>
        </p:txBody>
      </p:sp>
      <p:sp>
        <p:nvSpPr>
          <p:cNvPr id="515" name="Shape 515"/>
          <p:cNvSpPr txBox="1"/>
          <p:nvPr/>
        </p:nvSpPr>
        <p:spPr>
          <a:xfrm>
            <a:off x="152400" y="76200"/>
            <a:ext cx="8153399" cy="461961"/>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Times New Roman"/>
              <a:buNone/>
            </a:pPr>
            <a:r>
              <a:rPr lang="en-US" sz="2400" b="1" i="1" u="none">
                <a:solidFill>
                  <a:srgbClr val="FF0000"/>
                </a:solidFill>
                <a:latin typeface="Times New Roman"/>
                <a:ea typeface="Times New Roman"/>
                <a:cs typeface="Times New Roman"/>
                <a:sym typeface="Times New Roman"/>
              </a:rPr>
              <a:t>Figure 1.16:  </a:t>
            </a:r>
            <a:r>
              <a:rPr lang="en-US" sz="2000" b="1" i="1" u="none">
                <a:solidFill>
                  <a:schemeClr val="dk1"/>
                </a:solidFill>
                <a:latin typeface="Times New Roman"/>
                <a:ea typeface="Times New Roman"/>
                <a:cs typeface="Times New Roman"/>
                <a:sym typeface="Times New Roman"/>
              </a:rPr>
              <a:t>Maturity levels of an RFC</a:t>
            </a:r>
          </a:p>
        </p:txBody>
      </p:sp>
      <p:pic>
        <p:nvPicPr>
          <p:cNvPr id="516" name="Shape 516"/>
          <p:cNvPicPr preferRelativeResize="0"/>
          <p:nvPr/>
        </p:nvPicPr>
        <p:blipFill rotWithShape="1">
          <a:blip r:embed="rId3">
            <a:alphaModFix/>
          </a:blip>
          <a:srcRect/>
          <a:stretch/>
        </p:blipFill>
        <p:spPr>
          <a:xfrm>
            <a:off x="512762" y="1524000"/>
            <a:ext cx="8021636" cy="41465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6"/>
                                        </p:tgtEl>
                                        <p:attrNameLst>
                                          <p:attrName>style.visibility</p:attrName>
                                        </p:attrNameLst>
                                      </p:cBhvr>
                                      <p:to>
                                        <p:strVal val="visible"/>
                                      </p:to>
                                    </p:set>
                                    <p:animEffect transition="in" filter="fade">
                                      <p:cBhvr>
                                        <p:cTn id="7" dur="2000"/>
                                        <p:tgtEl>
                                          <p:spTgt spid="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0"/>
        <p:cNvGrpSpPr/>
        <p:nvPr/>
      </p:nvGrpSpPr>
      <p:grpSpPr>
        <a:xfrm>
          <a:off x="0" y="0"/>
          <a:ext cx="0" cy="0"/>
          <a:chOff x="0" y="0"/>
          <a:chExt cx="0" cy="0"/>
        </a:xfrm>
      </p:grpSpPr>
      <p:sp>
        <p:nvSpPr>
          <p:cNvPr id="521" name="Shape 521"/>
          <p:cNvSpPr txBox="1"/>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45</a:t>
            </a:fld>
            <a:endParaRPr lang="en-US" sz="1200" b="1" i="0" u="none">
              <a:solidFill>
                <a:schemeClr val="dk1"/>
              </a:solidFill>
              <a:latin typeface="Arial"/>
              <a:ea typeface="Arial"/>
              <a:cs typeface="Arial"/>
              <a:sym typeface="Arial"/>
            </a:endParaRPr>
          </a:p>
        </p:txBody>
      </p:sp>
      <p:sp>
        <p:nvSpPr>
          <p:cNvPr id="522" name="Shape 522"/>
          <p:cNvSpPr txBox="1"/>
          <p:nvPr/>
        </p:nvSpPr>
        <p:spPr>
          <a:xfrm>
            <a:off x="366712" y="107950"/>
            <a:ext cx="438150" cy="474661"/>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523" name="Shape 523"/>
          <p:cNvSpPr txBox="1"/>
          <p:nvPr/>
        </p:nvSpPr>
        <p:spPr>
          <a:xfrm>
            <a:off x="749300" y="107950"/>
            <a:ext cx="328611" cy="474661"/>
          </a:xfrm>
          <a:prstGeom prst="rect">
            <a:avLst/>
          </a:prstGeom>
          <a:gradFill>
            <a:gsLst>
              <a:gs pos="0">
                <a:schemeClr val="accen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524" name="Shape 524"/>
          <p:cNvSpPr txBox="1"/>
          <p:nvPr/>
        </p:nvSpPr>
        <p:spPr>
          <a:xfrm>
            <a:off x="490537" y="530225"/>
            <a:ext cx="422275" cy="474661"/>
          </a:xfrm>
          <a:prstGeom prst="rect">
            <a:avLst/>
          </a:prstGeom>
          <a:solidFill>
            <a:schemeClr val="folHlink"/>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525" name="Shape 525"/>
          <p:cNvSpPr txBox="1"/>
          <p:nvPr/>
        </p:nvSpPr>
        <p:spPr>
          <a:xfrm>
            <a:off x="860425" y="530225"/>
            <a:ext cx="368299" cy="474661"/>
          </a:xfrm>
          <a:prstGeom prst="rect">
            <a:avLst/>
          </a:prstGeom>
          <a:gradFill>
            <a:gsLst>
              <a:gs pos="0">
                <a:schemeClr val="folHlink"/>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526" name="Shape 526"/>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527" name="Shape 527"/>
          <p:cNvSpPr txBox="1"/>
          <p:nvPr/>
        </p:nvSpPr>
        <p:spPr>
          <a:xfrm>
            <a:off x="711200" y="0"/>
            <a:ext cx="31750" cy="1052511"/>
          </a:xfrm>
          <a:prstGeom prst="rect">
            <a:avLst/>
          </a:prstGeom>
          <a:solidFill>
            <a:schemeClr val="l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528" name="Shape 528"/>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529" name="Shape 529"/>
          <p:cNvSpPr txBox="1"/>
          <p:nvPr/>
        </p:nvSpPr>
        <p:spPr>
          <a:xfrm>
            <a:off x="1143000" y="0"/>
            <a:ext cx="5848350" cy="646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hlink"/>
              </a:buClr>
              <a:buSzPct val="25000"/>
              <a:buFont typeface="Times New Roman"/>
              <a:buNone/>
            </a:pPr>
            <a:r>
              <a:rPr lang="en-US" sz="3600" b="1" i="1" u="none">
                <a:solidFill>
                  <a:schemeClr val="hlink"/>
                </a:solidFill>
                <a:latin typeface="Times New Roman"/>
                <a:ea typeface="Times New Roman"/>
                <a:cs typeface="Times New Roman"/>
                <a:sym typeface="Times New Roman"/>
              </a:rPr>
              <a:t>1.5.2  Internet Administration</a:t>
            </a:r>
          </a:p>
        </p:txBody>
      </p:sp>
      <p:sp>
        <p:nvSpPr>
          <p:cNvPr id="530" name="Shape 530"/>
          <p:cNvSpPr txBox="1"/>
          <p:nvPr/>
        </p:nvSpPr>
        <p:spPr>
          <a:xfrm>
            <a:off x="381000" y="1293812"/>
            <a:ext cx="7924799" cy="3540125"/>
          </a:xfrm>
          <a:prstGeom prst="rect">
            <a:avLst/>
          </a:prstGeom>
          <a:solidFill>
            <a:schemeClr val="lt1"/>
          </a:solidFill>
          <a:ln>
            <a:noFill/>
          </a:ln>
        </p:spPr>
        <p:txBody>
          <a:bodyPr lIns="91425" tIns="45700" rIns="91425" bIns="45700" anchor="t" anchorCtr="0">
            <a:noAutofit/>
          </a:bodyPr>
          <a:lstStyle/>
          <a:p>
            <a:pPr marL="0" marR="0" lvl="0" indent="0" algn="just" rtl="0">
              <a:lnSpc>
                <a:spcPct val="100000"/>
              </a:lnSpc>
              <a:spcBef>
                <a:spcPts val="0"/>
              </a:spcBef>
              <a:spcAft>
                <a:spcPts val="0"/>
              </a:spcAft>
              <a:buClr>
                <a:schemeClr val="dk1"/>
              </a:buClr>
              <a:buSzPct val="25000"/>
              <a:buFont typeface="Times New Roman"/>
              <a:buNone/>
            </a:pPr>
            <a:r>
              <a:rPr lang="en-US" sz="2800" b="1" i="1" u="none">
                <a:solidFill>
                  <a:schemeClr val="dk1"/>
                </a:solidFill>
                <a:latin typeface="Times New Roman"/>
                <a:ea typeface="Times New Roman"/>
                <a:cs typeface="Times New Roman"/>
                <a:sym typeface="Times New Roman"/>
              </a:rPr>
              <a:t>The Internet, with its roots primarily in the research domain, has evolved and gained a broader user base with significant commercial activity. Various groups that coordinate Internet issues have guided this growth and development. Appendix G gives the addresses, e-mail addresses, and telephone numbers for some of these groups. Figure 1.17 shows the general organization of Internet administration.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4"/>
        <p:cNvGrpSpPr/>
        <p:nvPr/>
      </p:nvGrpSpPr>
      <p:grpSpPr>
        <a:xfrm>
          <a:off x="0" y="0"/>
          <a:ext cx="0" cy="0"/>
          <a:chOff x="0" y="0"/>
          <a:chExt cx="0" cy="0"/>
        </a:xfrm>
      </p:grpSpPr>
      <p:sp>
        <p:nvSpPr>
          <p:cNvPr id="535" name="Shape 535"/>
          <p:cNvSpPr txBox="1"/>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46</a:t>
            </a:fld>
            <a:endParaRPr lang="en-US" sz="1200" b="1" i="0" u="none">
              <a:solidFill>
                <a:schemeClr val="dk1"/>
              </a:solidFill>
              <a:latin typeface="Arial"/>
              <a:ea typeface="Arial"/>
              <a:cs typeface="Arial"/>
              <a:sym typeface="Arial"/>
            </a:endParaRPr>
          </a:p>
        </p:txBody>
      </p:sp>
      <p:sp>
        <p:nvSpPr>
          <p:cNvPr id="536" name="Shape 536"/>
          <p:cNvSpPr txBox="1"/>
          <p:nvPr/>
        </p:nvSpPr>
        <p:spPr>
          <a:xfrm>
            <a:off x="152400" y="76200"/>
            <a:ext cx="8153399" cy="461961"/>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Times New Roman"/>
              <a:buNone/>
            </a:pPr>
            <a:r>
              <a:rPr lang="en-US" sz="2400" b="1" i="1" u="none">
                <a:solidFill>
                  <a:srgbClr val="FF0000"/>
                </a:solidFill>
                <a:latin typeface="Times New Roman"/>
                <a:ea typeface="Times New Roman"/>
                <a:cs typeface="Times New Roman"/>
                <a:sym typeface="Times New Roman"/>
              </a:rPr>
              <a:t>Figure 1.17:  </a:t>
            </a:r>
            <a:r>
              <a:rPr lang="en-US" sz="2000" b="1" i="1" u="none">
                <a:solidFill>
                  <a:schemeClr val="dk1"/>
                </a:solidFill>
                <a:latin typeface="Times New Roman"/>
                <a:ea typeface="Times New Roman"/>
                <a:cs typeface="Times New Roman"/>
                <a:sym typeface="Times New Roman"/>
              </a:rPr>
              <a:t>Internet  administration</a:t>
            </a:r>
          </a:p>
        </p:txBody>
      </p:sp>
      <p:pic>
        <p:nvPicPr>
          <p:cNvPr id="537" name="Shape 537"/>
          <p:cNvPicPr preferRelativeResize="0"/>
          <p:nvPr/>
        </p:nvPicPr>
        <p:blipFill rotWithShape="1">
          <a:blip r:embed="rId3">
            <a:alphaModFix/>
          </a:blip>
          <a:srcRect/>
          <a:stretch/>
        </p:blipFill>
        <p:spPr>
          <a:xfrm>
            <a:off x="838200" y="2057400"/>
            <a:ext cx="7291387" cy="3171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7"/>
                                        </p:tgtEl>
                                        <p:attrNameLst>
                                          <p:attrName>style.visibility</p:attrName>
                                        </p:attrNameLst>
                                      </p:cBhvr>
                                      <p:to>
                                        <p:strVal val="visible"/>
                                      </p:to>
                                    </p:set>
                                    <p:animEffect transition="in" filter="fade">
                                      <p:cBhvr>
                                        <p:cTn id="7" dur="2000"/>
                                        <p:tgtEl>
                                          <p:spTgt spid="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
        <p:cNvGrpSpPr/>
        <p:nvPr/>
      </p:nvGrpSpPr>
      <p:grpSpPr>
        <a:xfrm>
          <a:off x="0" y="0"/>
          <a:ext cx="0" cy="0"/>
          <a:chOff x="0" y="0"/>
          <a:chExt cx="0" cy="0"/>
        </a:xfrm>
      </p:grpSpPr>
      <p:sp>
        <p:nvSpPr>
          <p:cNvPr id="134" name="Shape 134"/>
          <p:cNvSpPr txBox="1"/>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5</a:t>
            </a:fld>
            <a:endParaRPr lang="en-US" sz="1200" b="1" i="0" u="none">
              <a:solidFill>
                <a:schemeClr val="dk1"/>
              </a:solidFill>
              <a:latin typeface="Arial"/>
              <a:ea typeface="Arial"/>
              <a:cs typeface="Arial"/>
              <a:sym typeface="Arial"/>
            </a:endParaRPr>
          </a:p>
        </p:txBody>
      </p:sp>
      <p:sp>
        <p:nvSpPr>
          <p:cNvPr id="135" name="Shape 135"/>
          <p:cNvSpPr txBox="1"/>
          <p:nvPr/>
        </p:nvSpPr>
        <p:spPr>
          <a:xfrm>
            <a:off x="0" y="0"/>
            <a:ext cx="9144000" cy="1371599"/>
          </a:xfrm>
          <a:prstGeom prst="rect">
            <a:avLst/>
          </a:prstGeom>
          <a:solidFill>
            <a:srgbClr val="33CCFF"/>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136" name="Shape 136"/>
          <p:cNvSpPr txBox="1"/>
          <p:nvPr/>
        </p:nvSpPr>
        <p:spPr>
          <a:xfrm>
            <a:off x="228600" y="406400"/>
            <a:ext cx="8458200" cy="1077912"/>
          </a:xfrm>
          <a:prstGeom prst="rect">
            <a:avLst/>
          </a:prstGeom>
          <a:noFill/>
          <a:ln>
            <a:noFill/>
          </a:ln>
        </p:spPr>
        <p:txBody>
          <a:bodyPr lIns="91425" tIns="45700" rIns="91425" bIns="45700" anchor="t" anchorCtr="0">
            <a:noAutofit/>
          </a:bodyPr>
          <a:lstStyle/>
          <a:p>
            <a:pPr marL="0" marR="0" lvl="2" indent="0" algn="l" rtl="0">
              <a:lnSpc>
                <a:spcPct val="100000"/>
              </a:lnSpc>
              <a:spcBef>
                <a:spcPts val="0"/>
              </a:spcBef>
              <a:spcAft>
                <a:spcPts val="0"/>
              </a:spcAft>
              <a:buClr>
                <a:schemeClr val="dk1"/>
              </a:buClr>
              <a:buSzPct val="25000"/>
              <a:buFont typeface="Times New Roman"/>
              <a:buNone/>
            </a:pPr>
            <a:r>
              <a:rPr lang="en-US" sz="3200" b="1" i="0" u="none" strike="noStrike" cap="none" dirty="0">
                <a:solidFill>
                  <a:schemeClr val="dk1"/>
                </a:solidFill>
                <a:latin typeface="Times New Roman"/>
                <a:ea typeface="Times New Roman"/>
                <a:cs typeface="Times New Roman"/>
                <a:sym typeface="Times New Roman"/>
              </a:rPr>
              <a:t>1-1   DATA COMMUNICATIONS</a:t>
            </a:r>
          </a:p>
          <a:p>
            <a:pPr marL="0" marR="0" lvl="0" indent="0" algn="l" rtl="0">
              <a:lnSpc>
                <a:spcPct val="100000"/>
              </a:lnSpc>
              <a:spcBef>
                <a:spcPts val="0"/>
              </a:spcBef>
              <a:spcAft>
                <a:spcPts val="0"/>
              </a:spcAft>
              <a:buNone/>
            </a:pPr>
            <a:endParaRPr sz="3200" b="1" i="0" u="none" strike="noStrike" cap="none">
              <a:solidFill>
                <a:schemeClr val="dk1"/>
              </a:solidFill>
              <a:latin typeface="Times New Roman"/>
              <a:ea typeface="Times New Roman"/>
              <a:cs typeface="Times New Roman"/>
              <a:sym typeface="Times New Roman"/>
            </a:endParaRPr>
          </a:p>
        </p:txBody>
      </p:sp>
      <p:sp>
        <p:nvSpPr>
          <p:cNvPr id="137" name="Shape 137"/>
          <p:cNvSpPr txBox="1"/>
          <p:nvPr/>
        </p:nvSpPr>
        <p:spPr>
          <a:xfrm>
            <a:off x="8229600" y="6400800"/>
            <a:ext cx="1841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138" name="Shape 138"/>
          <p:cNvSpPr txBox="1"/>
          <p:nvPr/>
        </p:nvSpPr>
        <p:spPr>
          <a:xfrm>
            <a:off x="0" y="1658936"/>
            <a:ext cx="9144000" cy="4970464"/>
          </a:xfrm>
          <a:prstGeom prst="rect">
            <a:avLst/>
          </a:prstGeom>
          <a:noFill/>
          <a:ln>
            <a:noFill/>
          </a:ln>
        </p:spPr>
        <p:txBody>
          <a:bodyPr lIns="91425" tIns="45700" rIns="91425" bIns="45700" anchor="t" anchorCtr="0">
            <a:noAutofit/>
          </a:bodyPr>
          <a:lstStyle/>
          <a:p>
            <a:pPr marL="0" marR="0" lvl="0" indent="0" rtl="0">
              <a:lnSpc>
                <a:spcPct val="100000"/>
              </a:lnSpc>
              <a:spcBef>
                <a:spcPts val="1200"/>
              </a:spcBef>
              <a:spcAft>
                <a:spcPts val="0"/>
              </a:spcAft>
              <a:buClr>
                <a:schemeClr val="dk1"/>
              </a:buClr>
              <a:buSzPct val="25000"/>
              <a:buFont typeface="Arial" pitchFamily="34" charset="0"/>
              <a:buChar char="•"/>
            </a:pPr>
            <a:r>
              <a:rPr lang="en-US" sz="3200" u="none" dirty="0">
                <a:solidFill>
                  <a:schemeClr val="dk1"/>
                </a:solidFill>
                <a:latin typeface="Times New Roman"/>
                <a:ea typeface="Times New Roman"/>
                <a:cs typeface="Times New Roman"/>
                <a:sym typeface="Times New Roman"/>
              </a:rPr>
              <a:t>When we communicate, we are sharing information. This sharing can be local or </a:t>
            </a:r>
            <a:r>
              <a:rPr lang="en-US" sz="3200" u="none" dirty="0" smtClean="0">
                <a:solidFill>
                  <a:schemeClr val="dk1"/>
                </a:solidFill>
                <a:latin typeface="Times New Roman"/>
                <a:ea typeface="Times New Roman"/>
                <a:cs typeface="Times New Roman"/>
                <a:sym typeface="Times New Roman"/>
              </a:rPr>
              <a:t>remote.</a:t>
            </a:r>
          </a:p>
          <a:p>
            <a:pPr marL="0" marR="0" lvl="0" indent="0" rtl="0">
              <a:lnSpc>
                <a:spcPct val="100000"/>
              </a:lnSpc>
              <a:spcBef>
                <a:spcPts val="1200"/>
              </a:spcBef>
              <a:spcAft>
                <a:spcPts val="0"/>
              </a:spcAft>
              <a:buClr>
                <a:schemeClr val="dk1"/>
              </a:buClr>
              <a:buSzPct val="25000"/>
              <a:buFont typeface="Arial" pitchFamily="34" charset="0"/>
              <a:buChar char="•"/>
            </a:pPr>
            <a:r>
              <a:rPr lang="en-US" sz="3200" dirty="0" smtClean="0">
                <a:solidFill>
                  <a:schemeClr val="dk1"/>
                </a:solidFill>
                <a:latin typeface="Times New Roman"/>
                <a:ea typeface="Times New Roman"/>
                <a:cs typeface="Times New Roman"/>
                <a:sym typeface="Times New Roman"/>
              </a:rPr>
              <a:t>The term </a:t>
            </a:r>
            <a:r>
              <a:rPr lang="en-US" sz="3200" b="1" dirty="0" smtClean="0">
                <a:solidFill>
                  <a:schemeClr val="dk1"/>
                </a:solidFill>
                <a:latin typeface="Times New Roman"/>
                <a:ea typeface="Times New Roman"/>
                <a:cs typeface="Times New Roman"/>
                <a:sym typeface="Times New Roman"/>
              </a:rPr>
              <a:t>Data</a:t>
            </a:r>
            <a:r>
              <a:rPr lang="en-US" sz="3200" dirty="0" smtClean="0">
                <a:solidFill>
                  <a:schemeClr val="dk1"/>
                </a:solidFill>
                <a:latin typeface="Times New Roman"/>
                <a:ea typeface="Times New Roman"/>
                <a:cs typeface="Times New Roman"/>
                <a:sym typeface="Times New Roman"/>
              </a:rPr>
              <a:t> refers to the information.</a:t>
            </a:r>
            <a:endParaRPr lang="en-US" sz="3200" u="none" dirty="0" smtClean="0">
              <a:solidFill>
                <a:schemeClr val="dk1"/>
              </a:solidFill>
              <a:latin typeface="Times New Roman"/>
              <a:ea typeface="Times New Roman"/>
              <a:cs typeface="Times New Roman"/>
              <a:sym typeface="Times New Roman"/>
            </a:endParaRPr>
          </a:p>
          <a:p>
            <a:pPr lvl="0">
              <a:spcBef>
                <a:spcPts val="1200"/>
              </a:spcBef>
              <a:buClr>
                <a:schemeClr val="dk1"/>
              </a:buClr>
              <a:buSzPct val="25000"/>
              <a:buFont typeface="Arial" pitchFamily="34" charset="0"/>
              <a:buChar char="•"/>
            </a:pPr>
            <a:r>
              <a:rPr lang="en-US" sz="3200" b="1" u="none" dirty="0" smtClean="0">
                <a:solidFill>
                  <a:schemeClr val="dk1"/>
                </a:solidFill>
                <a:latin typeface="Times New Roman"/>
                <a:ea typeface="Times New Roman"/>
                <a:cs typeface="Times New Roman"/>
                <a:sym typeface="Times New Roman"/>
              </a:rPr>
              <a:t>Telecommunication</a:t>
            </a:r>
            <a:r>
              <a:rPr lang="en-US" sz="3200" b="1" dirty="0" smtClean="0">
                <a:solidFill>
                  <a:schemeClr val="dk1"/>
                </a:solidFill>
                <a:latin typeface="Times New Roman"/>
                <a:ea typeface="Times New Roman"/>
                <a:cs typeface="Times New Roman"/>
                <a:sym typeface="Times New Roman"/>
              </a:rPr>
              <a:t> </a:t>
            </a:r>
            <a:r>
              <a:rPr lang="en-US" sz="3200" u="none" dirty="0" smtClean="0">
                <a:solidFill>
                  <a:schemeClr val="dk1"/>
                </a:solidFill>
                <a:latin typeface="Times New Roman"/>
                <a:ea typeface="Times New Roman"/>
                <a:cs typeface="Times New Roman"/>
                <a:sym typeface="Times New Roman"/>
              </a:rPr>
              <a:t>means </a:t>
            </a:r>
            <a:r>
              <a:rPr lang="en-US" sz="3200" u="none" dirty="0">
                <a:solidFill>
                  <a:schemeClr val="dk1"/>
                </a:solidFill>
                <a:latin typeface="Times New Roman"/>
                <a:ea typeface="Times New Roman"/>
                <a:cs typeface="Times New Roman"/>
                <a:sym typeface="Times New Roman"/>
              </a:rPr>
              <a:t>communication at a distance. </a:t>
            </a:r>
            <a:r>
              <a:rPr lang="en-US" sz="3200" dirty="0" smtClean="0">
                <a:solidFill>
                  <a:schemeClr val="dk1"/>
                </a:solidFill>
                <a:latin typeface="Times New Roman"/>
                <a:ea typeface="Times New Roman"/>
                <a:cs typeface="Times New Roman"/>
                <a:sym typeface="Times New Roman"/>
              </a:rPr>
              <a:t>It includes telephony, telegraph, and television, </a:t>
            </a:r>
            <a:endParaRPr lang="en-US" sz="3200" u="none" dirty="0">
              <a:solidFill>
                <a:schemeClr val="dk1"/>
              </a:solidFill>
              <a:latin typeface="Times New Roman"/>
              <a:ea typeface="Times New Roman"/>
              <a:cs typeface="Times New Roman"/>
              <a:sym typeface="Times New Roman"/>
            </a:endParaRPr>
          </a:p>
          <a:p>
            <a:pPr marL="0" marR="0" lvl="0" indent="0" rtl="0">
              <a:lnSpc>
                <a:spcPct val="100000"/>
              </a:lnSpc>
              <a:spcBef>
                <a:spcPts val="1200"/>
              </a:spcBef>
              <a:spcAft>
                <a:spcPts val="0"/>
              </a:spcAft>
              <a:buClr>
                <a:schemeClr val="dk1"/>
              </a:buClr>
              <a:buSzPct val="25000"/>
              <a:buFont typeface="Arial" pitchFamily="34" charset="0"/>
              <a:buChar char="•"/>
            </a:pPr>
            <a:r>
              <a:rPr lang="en-US" sz="3200" b="1" u="none" dirty="0" smtClean="0">
                <a:solidFill>
                  <a:schemeClr val="dk1"/>
                </a:solidFill>
                <a:latin typeface="Times New Roman"/>
                <a:ea typeface="Times New Roman"/>
                <a:cs typeface="Times New Roman"/>
                <a:sym typeface="Times New Roman"/>
              </a:rPr>
              <a:t>Data </a:t>
            </a:r>
            <a:r>
              <a:rPr lang="en-US" sz="3200" b="1" u="none" dirty="0">
                <a:solidFill>
                  <a:schemeClr val="dk1"/>
                </a:solidFill>
                <a:latin typeface="Times New Roman"/>
                <a:ea typeface="Times New Roman"/>
                <a:cs typeface="Times New Roman"/>
                <a:sym typeface="Times New Roman"/>
              </a:rPr>
              <a:t>communications </a:t>
            </a:r>
            <a:r>
              <a:rPr lang="en-US" sz="3200" u="none" dirty="0">
                <a:solidFill>
                  <a:schemeClr val="dk1"/>
                </a:solidFill>
                <a:latin typeface="Times New Roman"/>
                <a:ea typeface="Times New Roman"/>
                <a:cs typeface="Times New Roman"/>
                <a:sym typeface="Times New Roman"/>
              </a:rPr>
              <a:t>are the exchange of data between two devices via some form of transmission </a:t>
            </a:r>
            <a:r>
              <a:rPr lang="en-US" sz="3200" u="none" dirty="0" smtClean="0">
                <a:solidFill>
                  <a:schemeClr val="dk1"/>
                </a:solidFill>
                <a:latin typeface="Times New Roman"/>
                <a:ea typeface="Times New Roman"/>
                <a:cs typeface="Times New Roman"/>
                <a:sym typeface="Times New Roman"/>
              </a:rPr>
              <a:t>media, such as a wire cable. </a:t>
            </a:r>
            <a:endParaRPr lang="en-US" sz="3200" u="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xEl>
                                              <p:pRg st="0" end="0"/>
                                            </p:txEl>
                                          </p:spTgt>
                                        </p:tgtEl>
                                        <p:attrNameLst>
                                          <p:attrName>style.visibility</p:attrName>
                                        </p:attrNameLst>
                                      </p:cBhvr>
                                      <p:to>
                                        <p:strVal val="visible"/>
                                      </p:to>
                                    </p:set>
                                    <p:animEffect transition="in" filter="fade">
                                      <p:cBhvr>
                                        <p:cTn id="7" dur="2000"/>
                                        <p:tgtEl>
                                          <p:spTgt spid="1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8">
                                            <p:txEl>
                                              <p:pRg st="1" end="1"/>
                                            </p:txEl>
                                          </p:spTgt>
                                        </p:tgtEl>
                                        <p:attrNameLst>
                                          <p:attrName>style.visibility</p:attrName>
                                        </p:attrNameLst>
                                      </p:cBhvr>
                                      <p:to>
                                        <p:strVal val="visible"/>
                                      </p:to>
                                    </p:set>
                                    <p:animEffect transition="in" filter="fade">
                                      <p:cBhvr>
                                        <p:cTn id="12" dur="2000"/>
                                        <p:tgtEl>
                                          <p:spTgt spid="1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8">
                                            <p:txEl>
                                              <p:pRg st="2" end="2"/>
                                            </p:txEl>
                                          </p:spTgt>
                                        </p:tgtEl>
                                        <p:attrNameLst>
                                          <p:attrName>style.visibility</p:attrName>
                                        </p:attrNameLst>
                                      </p:cBhvr>
                                      <p:to>
                                        <p:strVal val="visible"/>
                                      </p:to>
                                    </p:set>
                                    <p:animEffect transition="in" filter="fade">
                                      <p:cBhvr>
                                        <p:cTn id="17" dur="2000"/>
                                        <p:tgtEl>
                                          <p:spTgt spid="1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8">
                                            <p:txEl>
                                              <p:pRg st="3" end="3"/>
                                            </p:txEl>
                                          </p:spTgt>
                                        </p:tgtEl>
                                        <p:attrNameLst>
                                          <p:attrName>style.visibility</p:attrName>
                                        </p:attrNameLst>
                                      </p:cBhvr>
                                      <p:to>
                                        <p:strVal val="visible"/>
                                      </p:to>
                                    </p:set>
                                    <p:animEffect transition="in" filter="fade">
                                      <p:cBhvr>
                                        <p:cTn id="22" dur="2000"/>
                                        <p:tgtEl>
                                          <p:spTgt spid="1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6</a:t>
            </a:fld>
            <a:endParaRPr lang="en-US" sz="1200" b="1" i="0" u="none">
              <a:solidFill>
                <a:schemeClr val="dk1"/>
              </a:solidFill>
              <a:latin typeface="Arial"/>
              <a:ea typeface="Arial"/>
              <a:cs typeface="Arial"/>
              <a:sym typeface="Arial"/>
            </a:endParaRPr>
          </a:p>
        </p:txBody>
      </p:sp>
      <p:sp>
        <p:nvSpPr>
          <p:cNvPr id="135" name="Shape 135"/>
          <p:cNvSpPr txBox="1"/>
          <p:nvPr/>
        </p:nvSpPr>
        <p:spPr>
          <a:xfrm>
            <a:off x="0" y="0"/>
            <a:ext cx="9144000" cy="1371599"/>
          </a:xfrm>
          <a:prstGeom prst="rect">
            <a:avLst/>
          </a:prstGeom>
          <a:solidFill>
            <a:srgbClr val="33CCFF"/>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136" name="Shape 136"/>
          <p:cNvSpPr txBox="1"/>
          <p:nvPr/>
        </p:nvSpPr>
        <p:spPr>
          <a:xfrm>
            <a:off x="228600" y="228600"/>
            <a:ext cx="8458200" cy="914400"/>
          </a:xfrm>
          <a:prstGeom prst="rect">
            <a:avLst/>
          </a:prstGeom>
          <a:noFill/>
          <a:ln>
            <a:noFill/>
          </a:ln>
        </p:spPr>
        <p:txBody>
          <a:bodyPr lIns="91425" tIns="45700" rIns="91425" bIns="45700" anchor="t" anchorCtr="0">
            <a:noAutofit/>
          </a:bodyPr>
          <a:lstStyle/>
          <a:p>
            <a:pPr marL="0" marR="0" lvl="2" indent="0" algn="l" rtl="0">
              <a:lnSpc>
                <a:spcPct val="100000"/>
              </a:lnSpc>
              <a:spcBef>
                <a:spcPts val="0"/>
              </a:spcBef>
              <a:spcAft>
                <a:spcPts val="0"/>
              </a:spcAft>
              <a:buClr>
                <a:schemeClr val="dk1"/>
              </a:buClr>
              <a:buSzPct val="25000"/>
              <a:buFont typeface="Times New Roman"/>
              <a:buNone/>
            </a:pPr>
            <a:r>
              <a:rPr lang="en-US" sz="3200" b="1" i="0" u="none" strike="noStrike" cap="none" dirty="0">
                <a:solidFill>
                  <a:schemeClr val="dk1"/>
                </a:solidFill>
                <a:latin typeface="Times New Roman"/>
                <a:ea typeface="Times New Roman"/>
                <a:cs typeface="Times New Roman"/>
                <a:sym typeface="Times New Roman"/>
              </a:rPr>
              <a:t>1-1   DATA COMMUNICATIONS</a:t>
            </a:r>
          </a:p>
          <a:p>
            <a:pPr marL="0" marR="0" lvl="0" indent="0" algn="l" rtl="0">
              <a:lnSpc>
                <a:spcPct val="100000"/>
              </a:lnSpc>
              <a:spcBef>
                <a:spcPts val="0"/>
              </a:spcBef>
              <a:spcAft>
                <a:spcPts val="0"/>
              </a:spcAft>
              <a:buNone/>
            </a:pPr>
            <a:endParaRPr sz="3200" b="1" i="0" u="none" strike="noStrike" cap="none">
              <a:solidFill>
                <a:schemeClr val="dk1"/>
              </a:solidFill>
              <a:latin typeface="Times New Roman"/>
              <a:ea typeface="Times New Roman"/>
              <a:cs typeface="Times New Roman"/>
              <a:sym typeface="Times New Roman"/>
            </a:endParaRPr>
          </a:p>
        </p:txBody>
      </p:sp>
      <p:sp>
        <p:nvSpPr>
          <p:cNvPr id="137" name="Shape 137"/>
          <p:cNvSpPr txBox="1"/>
          <p:nvPr/>
        </p:nvSpPr>
        <p:spPr>
          <a:xfrm>
            <a:off x="8229600" y="6400800"/>
            <a:ext cx="1841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138" name="Shape 138"/>
          <p:cNvSpPr txBox="1"/>
          <p:nvPr/>
        </p:nvSpPr>
        <p:spPr>
          <a:xfrm>
            <a:off x="0" y="1371600"/>
            <a:ext cx="9144000" cy="5486400"/>
          </a:xfrm>
          <a:prstGeom prst="rect">
            <a:avLst/>
          </a:prstGeom>
          <a:noFill/>
          <a:ln>
            <a:noFill/>
          </a:ln>
        </p:spPr>
        <p:txBody>
          <a:bodyPr lIns="91425" tIns="45700" rIns="91425" bIns="45700" anchor="t" anchorCtr="0">
            <a:noAutofit/>
          </a:bodyPr>
          <a:lstStyle/>
          <a:p>
            <a:pPr>
              <a:spcBef>
                <a:spcPts val="1200"/>
              </a:spcBef>
            </a:pPr>
            <a:r>
              <a:rPr lang="en-US" sz="2400" b="1" dirty="0" smtClean="0"/>
              <a:t>The effectiveness of a data communications system depends on four characteristics: </a:t>
            </a:r>
          </a:p>
          <a:p>
            <a:pPr marL="514350" indent="-514350">
              <a:spcBef>
                <a:spcPts val="1200"/>
              </a:spcBef>
              <a:buFont typeface="+mj-lt"/>
              <a:buAutoNum type="arabicPeriod"/>
            </a:pPr>
            <a:r>
              <a:rPr lang="en-US" sz="2800" b="1" dirty="0" smtClean="0"/>
              <a:t>Delivery: </a:t>
            </a:r>
            <a:r>
              <a:rPr lang="en-US" sz="2600" dirty="0" smtClean="0"/>
              <a:t>The system must deliver data to the correct destination.</a:t>
            </a:r>
          </a:p>
          <a:p>
            <a:pPr marL="514350" indent="-514350">
              <a:spcBef>
                <a:spcPts val="1200"/>
              </a:spcBef>
              <a:buFont typeface="+mj-lt"/>
              <a:buAutoNum type="arabicPeriod"/>
            </a:pPr>
            <a:r>
              <a:rPr lang="en-US" sz="2800" b="1" dirty="0" smtClean="0"/>
              <a:t>Accuracy: </a:t>
            </a:r>
            <a:r>
              <a:rPr lang="en-US" sz="2600" dirty="0" smtClean="0"/>
              <a:t>The system must deliver the data accurately (not altered).</a:t>
            </a:r>
          </a:p>
          <a:p>
            <a:pPr marL="514350" indent="-514350">
              <a:spcBef>
                <a:spcPts val="1200"/>
              </a:spcBef>
              <a:buFont typeface="+mj-lt"/>
              <a:buAutoNum type="arabicPeriod"/>
            </a:pPr>
            <a:r>
              <a:rPr lang="en-US" sz="2800" b="1" dirty="0" smtClean="0"/>
              <a:t>Timeliness</a:t>
            </a:r>
            <a:r>
              <a:rPr lang="en-US" sz="2800" dirty="0" smtClean="0"/>
              <a:t>: </a:t>
            </a:r>
            <a:r>
              <a:rPr lang="en-US" sz="2600" dirty="0" smtClean="0"/>
              <a:t>The system must deliver data in a timely manner (not late). </a:t>
            </a:r>
          </a:p>
          <a:p>
            <a:pPr marL="514350" indent="-514350">
              <a:spcBef>
                <a:spcPts val="1200"/>
              </a:spcBef>
              <a:buFont typeface="+mj-lt"/>
              <a:buAutoNum type="arabicPeriod"/>
            </a:pPr>
            <a:r>
              <a:rPr lang="en-US" sz="2800" b="1" dirty="0" smtClean="0"/>
              <a:t>Jitter: </a:t>
            </a:r>
            <a:r>
              <a:rPr lang="en-US" sz="2600" dirty="0" smtClean="0"/>
              <a:t>variation in the delay of received packets. Because of network congestion or improper queuing, the delay between packets can vary instead of remaining constant.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8">
                                            <p:txEl>
                                              <p:pRg st="1" end="1"/>
                                            </p:txEl>
                                          </p:spTgt>
                                        </p:tgtEl>
                                        <p:attrNameLst>
                                          <p:attrName>style.visibility</p:attrName>
                                        </p:attrNameLst>
                                      </p:cBhvr>
                                      <p:to>
                                        <p:strVal val="visible"/>
                                      </p:to>
                                    </p:set>
                                    <p:animEffect transition="in" filter="fade">
                                      <p:cBhvr>
                                        <p:cTn id="7" dur="1000"/>
                                        <p:tgtEl>
                                          <p:spTgt spid="138">
                                            <p:txEl>
                                              <p:pRg st="1" end="1"/>
                                            </p:txEl>
                                          </p:spTgt>
                                        </p:tgtEl>
                                      </p:cBhvr>
                                    </p:animEffect>
                                    <p:anim calcmode="lin" valueType="num">
                                      <p:cBhvr>
                                        <p:cTn id="8" dur="1000" fill="hold"/>
                                        <p:tgtEl>
                                          <p:spTgt spid="13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8">
                                            <p:txEl>
                                              <p:pRg st="2" end="2"/>
                                            </p:txEl>
                                          </p:spTgt>
                                        </p:tgtEl>
                                        <p:attrNameLst>
                                          <p:attrName>style.visibility</p:attrName>
                                        </p:attrNameLst>
                                      </p:cBhvr>
                                      <p:to>
                                        <p:strVal val="visible"/>
                                      </p:to>
                                    </p:set>
                                    <p:animEffect transition="in" filter="fade">
                                      <p:cBhvr>
                                        <p:cTn id="14" dur="1000"/>
                                        <p:tgtEl>
                                          <p:spTgt spid="138">
                                            <p:txEl>
                                              <p:pRg st="2" end="2"/>
                                            </p:txEl>
                                          </p:spTgt>
                                        </p:tgtEl>
                                      </p:cBhvr>
                                    </p:animEffect>
                                    <p:anim calcmode="lin" valueType="num">
                                      <p:cBhvr>
                                        <p:cTn id="15" dur="1000" fill="hold"/>
                                        <p:tgtEl>
                                          <p:spTgt spid="13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8">
                                            <p:txEl>
                                              <p:pRg st="3" end="3"/>
                                            </p:txEl>
                                          </p:spTgt>
                                        </p:tgtEl>
                                        <p:attrNameLst>
                                          <p:attrName>style.visibility</p:attrName>
                                        </p:attrNameLst>
                                      </p:cBhvr>
                                      <p:to>
                                        <p:strVal val="visible"/>
                                      </p:to>
                                    </p:set>
                                    <p:animEffect transition="in" filter="fade">
                                      <p:cBhvr>
                                        <p:cTn id="21" dur="1000"/>
                                        <p:tgtEl>
                                          <p:spTgt spid="138">
                                            <p:txEl>
                                              <p:pRg st="3" end="3"/>
                                            </p:txEl>
                                          </p:spTgt>
                                        </p:tgtEl>
                                      </p:cBhvr>
                                    </p:animEffect>
                                    <p:anim calcmode="lin" valueType="num">
                                      <p:cBhvr>
                                        <p:cTn id="22" dur="1000" fill="hold"/>
                                        <p:tgtEl>
                                          <p:spTgt spid="13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3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8">
                                            <p:txEl>
                                              <p:pRg st="4" end="4"/>
                                            </p:txEl>
                                          </p:spTgt>
                                        </p:tgtEl>
                                        <p:attrNameLst>
                                          <p:attrName>style.visibility</p:attrName>
                                        </p:attrNameLst>
                                      </p:cBhvr>
                                      <p:to>
                                        <p:strVal val="visible"/>
                                      </p:to>
                                    </p:set>
                                    <p:animEffect transition="in" filter="fade">
                                      <p:cBhvr>
                                        <p:cTn id="28" dur="1000"/>
                                        <p:tgtEl>
                                          <p:spTgt spid="138">
                                            <p:txEl>
                                              <p:pRg st="4" end="4"/>
                                            </p:txEl>
                                          </p:spTgt>
                                        </p:tgtEl>
                                      </p:cBhvr>
                                    </p:animEffect>
                                    <p:anim calcmode="lin" valueType="num">
                                      <p:cBhvr>
                                        <p:cTn id="29" dur="1000" fill="hold"/>
                                        <p:tgtEl>
                                          <p:spTgt spid="13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3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6800" y="5867400"/>
            <a:ext cx="7239000" cy="566737"/>
          </a:xfrm>
        </p:spPr>
        <p:txBody>
          <a:bodyPr/>
          <a:lstStyle/>
          <a:p>
            <a:r>
              <a:rPr lang="en-US" dirty="0" smtClean="0"/>
              <a:t>Jitter is the variation in the delay of received packets</a:t>
            </a:r>
            <a:endParaRPr lang="en-US" dirty="0"/>
          </a:p>
        </p:txBody>
      </p:sp>
      <p:pic>
        <p:nvPicPr>
          <p:cNvPr id="8" name="Picture Placeholder 7" descr="Jitter.png"/>
          <p:cNvPicPr>
            <a:picLocks noGrp="1" noChangeAspect="1"/>
          </p:cNvPicPr>
          <p:nvPr>
            <p:ph type="pic" idx="2"/>
          </p:nvPr>
        </p:nvPicPr>
        <p:blipFill>
          <a:blip r:embed="rId2"/>
          <a:srcRect l="138" r="138"/>
          <a:stretch>
            <a:fillRect/>
          </a:stretch>
        </p:blipFill>
        <p:spPr>
          <a:xfrm>
            <a:off x="685800" y="228600"/>
            <a:ext cx="8077200" cy="5638800"/>
          </a:xfrm>
        </p:spPr>
      </p:pic>
      <p:sp>
        <p:nvSpPr>
          <p:cNvPr id="4" name="Slide Number Placeholder 3"/>
          <p:cNvSpPr>
            <a:spLocks noGrp="1"/>
          </p:cNvSpPr>
          <p:nvPr>
            <p:ph type="sldNum" idx="12"/>
          </p:nvPr>
        </p:nvSpPr>
        <p:spPr/>
        <p:txBody>
          <a:bodyPr/>
          <a:lstStyle/>
          <a:p>
            <a:pPr marL="0" marR="0" lvl="0" indent="0" algn="l" rtl="0">
              <a:lnSpc>
                <a:spcPct val="100000"/>
              </a:lnSpc>
              <a:spcBef>
                <a:spcPts val="0"/>
              </a:spcBef>
              <a:spcAft>
                <a:spcPts val="0"/>
              </a:spcAft>
              <a:buClr>
                <a:schemeClr val="dk1"/>
              </a:buClr>
              <a:buSzPct val="25000"/>
              <a:buFont typeface="Arial"/>
              <a:buNone/>
            </a:pPr>
            <a:r>
              <a:rPr lang="en-US" sz="1200" b="1" i="0" u="none" smtClean="0">
                <a:solidFill>
                  <a:schemeClr val="dk1"/>
                </a:solidFill>
                <a:latin typeface="Arial"/>
                <a:ea typeface="Arial"/>
                <a:cs typeface="Arial"/>
                <a:sym typeface="Arial"/>
              </a:rPr>
              <a:t>1.</a:t>
            </a:r>
            <a:fld id="{00000000-1234-1234-1234-123412341234}" type="slidenum">
              <a:rPr lang="en-US" sz="1200" b="1" i="0" u="none" smtClean="0">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7</a:t>
            </a:fld>
            <a:endParaRPr lang="en-US" sz="1200" b="1" i="0" u="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8</a:t>
            </a:fld>
            <a:endParaRPr lang="en-US" sz="1200" b="1" i="0" u="none">
              <a:solidFill>
                <a:schemeClr val="dk1"/>
              </a:solidFill>
              <a:latin typeface="Arial"/>
              <a:ea typeface="Arial"/>
              <a:cs typeface="Arial"/>
              <a:sym typeface="Arial"/>
            </a:endParaRPr>
          </a:p>
        </p:txBody>
      </p:sp>
      <p:sp>
        <p:nvSpPr>
          <p:cNvPr id="135" name="Shape 135"/>
          <p:cNvSpPr txBox="1"/>
          <p:nvPr/>
        </p:nvSpPr>
        <p:spPr>
          <a:xfrm>
            <a:off x="0" y="0"/>
            <a:ext cx="9144000" cy="1371599"/>
          </a:xfrm>
          <a:prstGeom prst="rect">
            <a:avLst/>
          </a:prstGeom>
          <a:solidFill>
            <a:srgbClr val="33CCFF"/>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136" name="Shape 136"/>
          <p:cNvSpPr txBox="1"/>
          <p:nvPr/>
        </p:nvSpPr>
        <p:spPr>
          <a:xfrm>
            <a:off x="228600" y="228600"/>
            <a:ext cx="8458200" cy="914400"/>
          </a:xfrm>
          <a:prstGeom prst="rect">
            <a:avLst/>
          </a:prstGeom>
          <a:noFill/>
          <a:ln>
            <a:noFill/>
          </a:ln>
        </p:spPr>
        <p:txBody>
          <a:bodyPr lIns="91425" tIns="45700" rIns="91425" bIns="45700" anchor="t" anchorCtr="0">
            <a:noAutofit/>
          </a:bodyPr>
          <a:lstStyle/>
          <a:p>
            <a:pPr marL="0" marR="0" lvl="2" indent="0" algn="l" rtl="0">
              <a:lnSpc>
                <a:spcPct val="100000"/>
              </a:lnSpc>
              <a:spcBef>
                <a:spcPts val="0"/>
              </a:spcBef>
              <a:spcAft>
                <a:spcPts val="0"/>
              </a:spcAft>
              <a:buClr>
                <a:schemeClr val="dk1"/>
              </a:buClr>
              <a:buSzPct val="25000"/>
              <a:buFont typeface="Times New Roman"/>
              <a:buNone/>
            </a:pPr>
            <a:r>
              <a:rPr lang="en-US" sz="3200" b="1" i="0" u="none" strike="noStrike" cap="none" dirty="0">
                <a:solidFill>
                  <a:schemeClr val="dk1"/>
                </a:solidFill>
                <a:latin typeface="Times New Roman"/>
                <a:ea typeface="Times New Roman"/>
                <a:cs typeface="Times New Roman"/>
                <a:sym typeface="Times New Roman"/>
              </a:rPr>
              <a:t>1-1   DATA COMMUNICATIONS</a:t>
            </a:r>
          </a:p>
          <a:p>
            <a:pPr marL="0" marR="0" lvl="0" indent="0" algn="l" rtl="0">
              <a:lnSpc>
                <a:spcPct val="100000"/>
              </a:lnSpc>
              <a:spcBef>
                <a:spcPts val="0"/>
              </a:spcBef>
              <a:spcAft>
                <a:spcPts val="0"/>
              </a:spcAft>
              <a:buNone/>
            </a:pPr>
            <a:endParaRPr sz="3200" b="1" i="0" u="none" strike="noStrike" cap="none">
              <a:solidFill>
                <a:schemeClr val="dk1"/>
              </a:solidFill>
              <a:latin typeface="Times New Roman"/>
              <a:ea typeface="Times New Roman"/>
              <a:cs typeface="Times New Roman"/>
              <a:sym typeface="Times New Roman"/>
            </a:endParaRPr>
          </a:p>
        </p:txBody>
      </p:sp>
      <p:sp>
        <p:nvSpPr>
          <p:cNvPr id="137" name="Shape 137"/>
          <p:cNvSpPr txBox="1"/>
          <p:nvPr/>
        </p:nvSpPr>
        <p:spPr>
          <a:xfrm>
            <a:off x="8229600" y="6400800"/>
            <a:ext cx="1841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138" name="Shape 138"/>
          <p:cNvSpPr txBox="1"/>
          <p:nvPr/>
        </p:nvSpPr>
        <p:spPr>
          <a:xfrm>
            <a:off x="533400" y="1600200"/>
            <a:ext cx="7772400" cy="4724400"/>
          </a:xfrm>
          <a:prstGeom prst="rect">
            <a:avLst/>
          </a:prstGeom>
          <a:noFill/>
          <a:ln>
            <a:noFill/>
          </a:ln>
        </p:spPr>
        <p:txBody>
          <a:bodyPr lIns="91425" tIns="45700" rIns="91425" bIns="45700" anchor="t" anchorCtr="0">
            <a:noAutofit/>
          </a:bodyPr>
          <a:lstStyle/>
          <a:p>
            <a:r>
              <a:rPr lang="en-US" sz="3200" b="1" i="1" u="sng" dirty="0" smtClean="0"/>
              <a:t>Real-time transmission:</a:t>
            </a:r>
          </a:p>
          <a:p>
            <a:endParaRPr lang="en-US" sz="2800" b="1" i="1" u="sng" dirty="0" smtClean="0"/>
          </a:p>
          <a:p>
            <a:r>
              <a:rPr lang="en-US" sz="2800" dirty="0" smtClean="0"/>
              <a:t>Used in delivering video and audio. </a:t>
            </a:r>
            <a:endParaRPr lang="en-US" sz="2800" i="1" u="sng" dirty="0" smtClean="0"/>
          </a:p>
          <a:p>
            <a:r>
              <a:rPr lang="en-US" sz="2800" dirty="0" smtClean="0"/>
              <a:t>it means delivering data as they are produced, in the same order that they are produced, and without significant delay.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sp>
        <p:nvSpPr>
          <p:cNvPr id="143" name="Shape 143"/>
          <p:cNvSpPr txBox="1"/>
          <p:nvPr/>
        </p:nvSpPr>
        <p:spPr>
          <a:xfrm>
            <a:off x="0" y="6400800"/>
            <a:ext cx="19049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a:solidFill>
                  <a:schemeClr val="dk1"/>
                </a:solidFill>
                <a:latin typeface="Arial"/>
                <a:ea typeface="Arial"/>
                <a:cs typeface="Arial"/>
                <a:sym typeface="Arial"/>
              </a:rPr>
              <a:t>1.</a:t>
            </a:r>
            <a:fld id="{00000000-1234-1234-1234-123412341234}" type="slidenum">
              <a:rPr lang="en-US" sz="1200" b="1" i="0" u="none">
                <a:solidFill>
                  <a:schemeClr val="dk1"/>
                </a:solidFill>
                <a:latin typeface="Arial"/>
                <a:ea typeface="Arial"/>
                <a:cs typeface="Arial"/>
                <a:sym typeface="Arial"/>
              </a:rPr>
              <a:pPr marL="0" marR="0" lvl="0" indent="0" algn="l" rtl="0">
                <a:lnSpc>
                  <a:spcPct val="100000"/>
                </a:lnSpc>
                <a:spcBef>
                  <a:spcPts val="0"/>
                </a:spcBef>
                <a:spcAft>
                  <a:spcPts val="0"/>
                </a:spcAft>
                <a:buClr>
                  <a:schemeClr val="dk1"/>
                </a:buClr>
                <a:buSzPct val="25000"/>
                <a:buFont typeface="Arial"/>
                <a:buNone/>
              </a:pPr>
              <a:t>9</a:t>
            </a:fld>
            <a:endParaRPr lang="en-US" sz="1200" b="1" i="0" u="none">
              <a:solidFill>
                <a:schemeClr val="dk1"/>
              </a:solidFill>
              <a:latin typeface="Arial"/>
              <a:ea typeface="Arial"/>
              <a:cs typeface="Arial"/>
              <a:sym typeface="Arial"/>
            </a:endParaRPr>
          </a:p>
        </p:txBody>
      </p:sp>
      <p:sp>
        <p:nvSpPr>
          <p:cNvPr id="144" name="Shape 144"/>
          <p:cNvSpPr txBox="1"/>
          <p:nvPr/>
        </p:nvSpPr>
        <p:spPr>
          <a:xfrm>
            <a:off x="366712" y="107950"/>
            <a:ext cx="438150" cy="474661"/>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145" name="Shape 145"/>
          <p:cNvSpPr txBox="1"/>
          <p:nvPr/>
        </p:nvSpPr>
        <p:spPr>
          <a:xfrm>
            <a:off x="749300" y="107950"/>
            <a:ext cx="328611" cy="474661"/>
          </a:xfrm>
          <a:prstGeom prst="rect">
            <a:avLst/>
          </a:prstGeom>
          <a:gradFill>
            <a:gsLst>
              <a:gs pos="0">
                <a:schemeClr val="accen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146" name="Shape 146"/>
          <p:cNvSpPr txBox="1"/>
          <p:nvPr/>
        </p:nvSpPr>
        <p:spPr>
          <a:xfrm>
            <a:off x="490537" y="530225"/>
            <a:ext cx="422275" cy="474661"/>
          </a:xfrm>
          <a:prstGeom prst="rect">
            <a:avLst/>
          </a:prstGeom>
          <a:solidFill>
            <a:schemeClr val="folHlink"/>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147" name="Shape 147"/>
          <p:cNvSpPr txBox="1"/>
          <p:nvPr/>
        </p:nvSpPr>
        <p:spPr>
          <a:xfrm>
            <a:off x="860425" y="530225"/>
            <a:ext cx="368299" cy="474661"/>
          </a:xfrm>
          <a:prstGeom prst="rect">
            <a:avLst/>
          </a:prstGeom>
          <a:gradFill>
            <a:gsLst>
              <a:gs pos="0">
                <a:schemeClr val="folHlink"/>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148" name="Shape 148"/>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149" name="Shape 149"/>
          <p:cNvSpPr txBox="1"/>
          <p:nvPr/>
        </p:nvSpPr>
        <p:spPr>
          <a:xfrm>
            <a:off x="711200" y="0"/>
            <a:ext cx="31750" cy="1052511"/>
          </a:xfrm>
          <a:prstGeom prst="rect">
            <a:avLst/>
          </a:prstGeom>
          <a:solidFill>
            <a:schemeClr val="l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150" name="Shape 150"/>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1" i="1" u="none">
              <a:solidFill>
                <a:schemeClr val="dk1"/>
              </a:solidFill>
              <a:latin typeface="Arial"/>
              <a:ea typeface="Arial"/>
              <a:cs typeface="Arial"/>
              <a:sym typeface="Arial"/>
            </a:endParaRPr>
          </a:p>
        </p:txBody>
      </p:sp>
      <p:sp>
        <p:nvSpPr>
          <p:cNvPr id="151" name="Shape 151"/>
          <p:cNvSpPr txBox="1"/>
          <p:nvPr/>
        </p:nvSpPr>
        <p:spPr>
          <a:xfrm>
            <a:off x="1143000" y="0"/>
            <a:ext cx="3608386" cy="646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hlink"/>
              </a:buClr>
              <a:buSzPct val="25000"/>
              <a:buFont typeface="Times New Roman"/>
              <a:buNone/>
            </a:pPr>
            <a:r>
              <a:rPr lang="en-US" sz="3600" b="1" i="1" u="none" dirty="0">
                <a:solidFill>
                  <a:schemeClr val="hlink"/>
                </a:solidFill>
                <a:latin typeface="Times New Roman"/>
                <a:ea typeface="Times New Roman"/>
                <a:cs typeface="Times New Roman"/>
                <a:sym typeface="Times New Roman"/>
              </a:rPr>
              <a:t>1.1.1 Components</a:t>
            </a:r>
          </a:p>
        </p:txBody>
      </p:sp>
      <p:pic>
        <p:nvPicPr>
          <p:cNvPr id="12" name="Shape 159"/>
          <p:cNvPicPr preferRelativeResize="0"/>
          <p:nvPr/>
        </p:nvPicPr>
        <p:blipFill rotWithShape="1">
          <a:blip r:embed="rId3">
            <a:alphaModFix/>
          </a:blip>
          <a:srcRect/>
          <a:stretch/>
        </p:blipFill>
        <p:spPr>
          <a:xfrm>
            <a:off x="687388" y="2438400"/>
            <a:ext cx="2216149" cy="1544636"/>
          </a:xfrm>
          <a:prstGeom prst="rect">
            <a:avLst/>
          </a:prstGeom>
          <a:noFill/>
          <a:ln>
            <a:noFill/>
          </a:ln>
        </p:spPr>
      </p:pic>
      <p:pic>
        <p:nvPicPr>
          <p:cNvPr id="13" name="Shape 160"/>
          <p:cNvPicPr preferRelativeResize="0"/>
          <p:nvPr/>
        </p:nvPicPr>
        <p:blipFill rotWithShape="1">
          <a:blip r:embed="rId4">
            <a:alphaModFix/>
          </a:blip>
          <a:srcRect/>
          <a:stretch/>
        </p:blipFill>
        <p:spPr>
          <a:xfrm>
            <a:off x="5791200" y="2438400"/>
            <a:ext cx="2224086" cy="1544636"/>
          </a:xfrm>
          <a:prstGeom prst="rect">
            <a:avLst/>
          </a:prstGeom>
          <a:noFill/>
          <a:ln>
            <a:noFill/>
          </a:ln>
        </p:spPr>
      </p:pic>
      <p:pic>
        <p:nvPicPr>
          <p:cNvPr id="14" name="Shape 161"/>
          <p:cNvPicPr preferRelativeResize="0"/>
          <p:nvPr/>
        </p:nvPicPr>
        <p:blipFill rotWithShape="1">
          <a:blip r:embed="rId5">
            <a:alphaModFix/>
          </a:blip>
          <a:srcRect/>
          <a:stretch/>
        </p:blipFill>
        <p:spPr>
          <a:xfrm>
            <a:off x="2582863" y="4135439"/>
            <a:ext cx="3051175" cy="889000"/>
          </a:xfrm>
          <a:prstGeom prst="rect">
            <a:avLst/>
          </a:prstGeom>
          <a:noFill/>
          <a:ln>
            <a:noFill/>
          </a:ln>
        </p:spPr>
      </p:pic>
      <p:pic>
        <p:nvPicPr>
          <p:cNvPr id="15" name="Shape 162"/>
          <p:cNvPicPr preferRelativeResize="0"/>
          <p:nvPr/>
        </p:nvPicPr>
        <p:blipFill rotWithShape="1">
          <a:blip r:embed="rId6">
            <a:alphaModFix/>
          </a:blip>
          <a:srcRect/>
          <a:stretch/>
        </p:blipFill>
        <p:spPr>
          <a:xfrm>
            <a:off x="7131049" y="4872039"/>
            <a:ext cx="1290636" cy="817561"/>
          </a:xfrm>
          <a:prstGeom prst="rect">
            <a:avLst/>
          </a:prstGeom>
          <a:noFill/>
          <a:ln>
            <a:noFill/>
          </a:ln>
        </p:spPr>
      </p:pic>
      <p:pic>
        <p:nvPicPr>
          <p:cNvPr id="16" name="Shape 163"/>
          <p:cNvPicPr preferRelativeResize="0"/>
          <p:nvPr/>
        </p:nvPicPr>
        <p:blipFill rotWithShape="1">
          <a:blip r:embed="rId7">
            <a:alphaModFix/>
          </a:blip>
          <a:srcRect/>
          <a:stretch/>
        </p:blipFill>
        <p:spPr>
          <a:xfrm>
            <a:off x="1085850" y="5283201"/>
            <a:ext cx="6045199" cy="427037"/>
          </a:xfrm>
          <a:prstGeom prst="rect">
            <a:avLst/>
          </a:prstGeom>
          <a:noFill/>
          <a:ln>
            <a:noFill/>
          </a:ln>
        </p:spPr>
      </p:pic>
      <p:pic>
        <p:nvPicPr>
          <p:cNvPr id="17" name="Shape 164"/>
          <p:cNvPicPr preferRelativeResize="0"/>
          <p:nvPr/>
        </p:nvPicPr>
        <p:blipFill rotWithShape="1">
          <a:blip r:embed="rId8">
            <a:alphaModFix/>
          </a:blip>
          <a:srcRect/>
          <a:stretch/>
        </p:blipFill>
        <p:spPr>
          <a:xfrm>
            <a:off x="496888" y="4872039"/>
            <a:ext cx="1290636" cy="817561"/>
          </a:xfrm>
          <a:prstGeom prst="rect">
            <a:avLst/>
          </a:prstGeom>
          <a:noFill/>
          <a:ln>
            <a:noFill/>
          </a:ln>
        </p:spPr>
      </p:pic>
      <p:sp>
        <p:nvSpPr>
          <p:cNvPr id="18" name="Shape 152"/>
          <p:cNvSpPr txBox="1"/>
          <p:nvPr/>
        </p:nvSpPr>
        <p:spPr>
          <a:xfrm>
            <a:off x="381000" y="1143000"/>
            <a:ext cx="7924799" cy="954086"/>
          </a:xfrm>
          <a:prstGeom prst="rect">
            <a:avLst/>
          </a:prstGeom>
          <a:solidFill>
            <a:schemeClr val="lt1"/>
          </a:solidFill>
          <a:ln>
            <a:noFill/>
          </a:ln>
        </p:spPr>
        <p:txBody>
          <a:bodyPr lIns="91425" tIns="45700" rIns="91425" bIns="45700" anchor="t" anchorCtr="0">
            <a:noAutofit/>
          </a:bodyPr>
          <a:lstStyle/>
          <a:p>
            <a:pPr marL="0" marR="0" lvl="0" indent="0" algn="just" rtl="0">
              <a:lnSpc>
                <a:spcPct val="100000"/>
              </a:lnSpc>
              <a:spcBef>
                <a:spcPts val="0"/>
              </a:spcBef>
              <a:spcAft>
                <a:spcPts val="0"/>
              </a:spcAft>
              <a:buClr>
                <a:schemeClr val="dk1"/>
              </a:buClr>
              <a:buSzPct val="25000"/>
              <a:buFont typeface="Times New Roman"/>
              <a:buNone/>
            </a:pPr>
            <a:r>
              <a:rPr lang="en-US" sz="2800" b="1" i="1" u="none" dirty="0">
                <a:solidFill>
                  <a:schemeClr val="dk1"/>
                </a:solidFill>
                <a:latin typeface="Times New Roman"/>
                <a:ea typeface="Times New Roman"/>
                <a:cs typeface="Times New Roman"/>
                <a:sym typeface="Times New Roman"/>
              </a:rPr>
              <a:t>A data communications system has five components (see Figure 1.1).</a:t>
            </a:r>
          </a:p>
        </p:txBody>
      </p:sp>
      <p:sp>
        <p:nvSpPr>
          <p:cNvPr id="19" name="Shape 158"/>
          <p:cNvSpPr txBox="1"/>
          <p:nvPr/>
        </p:nvSpPr>
        <p:spPr>
          <a:xfrm>
            <a:off x="152400" y="6019800"/>
            <a:ext cx="8991600" cy="461961"/>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Times New Roman"/>
              <a:buNone/>
            </a:pPr>
            <a:r>
              <a:rPr lang="en-US" sz="2400" b="1" i="1" u="none" dirty="0">
                <a:solidFill>
                  <a:srgbClr val="FF0000"/>
                </a:solidFill>
                <a:latin typeface="Times New Roman"/>
                <a:ea typeface="Times New Roman"/>
                <a:cs typeface="Times New Roman"/>
                <a:sym typeface="Times New Roman"/>
              </a:rPr>
              <a:t>Figure 1.1</a:t>
            </a:r>
            <a:r>
              <a:rPr lang="en-US" sz="2000" b="1" i="1" u="none" dirty="0">
                <a:solidFill>
                  <a:srgbClr val="0000CC"/>
                </a:solidFill>
                <a:latin typeface="Times New Roman"/>
                <a:ea typeface="Times New Roman"/>
                <a:cs typeface="Times New Roman"/>
                <a:sym typeface="Times New Roman"/>
              </a:rPr>
              <a:t>: </a:t>
            </a:r>
            <a:r>
              <a:rPr lang="en-US" sz="2000" b="1" i="1" u="none" dirty="0">
                <a:solidFill>
                  <a:schemeClr val="lt2"/>
                </a:solidFill>
                <a:latin typeface="Times New Roman"/>
                <a:ea typeface="Times New Roman"/>
                <a:cs typeface="Times New Roman"/>
                <a:sym typeface="Times New Roman"/>
              </a:rPr>
              <a:t> Five components of data communication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2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p:tgtEl>
                                          <p:spTgt spid="12"/>
                                        </p:tgtEl>
                                        <p:attrNameLst>
                                          <p:attrName>ppt_y</p:attrName>
                                        </p:attrNameLst>
                                      </p:cBhvr>
                                      <p:tavLst>
                                        <p:tav tm="0">
                                          <p:val>
                                            <p:strVal val="#ppt_y-1"/>
                                          </p:val>
                                        </p:tav>
                                        <p:tav tm="100000">
                                          <p:val>
                                            <p:strVal val="#ppt_y"/>
                                          </p:val>
                                        </p:tav>
                                      </p:tavLst>
                                    </p:anim>
                                  </p:childTnLst>
                                </p:cTn>
                              </p:par>
                              <p:par>
                                <p:cTn id="39" presetID="2" presetClass="entr" presetSubtype="1"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ends">
  <a:themeElements>
    <a:clrScheme name="default">
      <a:dk1>
        <a:srgbClr val="000000"/>
      </a:dk1>
      <a:lt1>
        <a:srgbClr val="FFFFFF"/>
      </a:lt1>
      <a:dk2>
        <a:srgbClr val="333399"/>
      </a:dk2>
      <a:lt2>
        <a:srgbClr val="1C1C1C"/>
      </a:lt2>
      <a:accent1>
        <a:srgbClr val="00E4A8"/>
      </a:accent1>
      <a:accent2>
        <a:srgbClr val="FFCF01"/>
      </a:accent2>
      <a:accent3>
        <a:srgbClr val="FFFFFF"/>
      </a:accent3>
      <a:accent4>
        <a:srgbClr val="00E4A8"/>
      </a:accent4>
      <a:accent5>
        <a:srgbClr val="FFCF01"/>
      </a:accent5>
      <a:accent6>
        <a:srgbClr val="FFFFFF"/>
      </a:accent6>
      <a:hlink>
        <a:srgbClr val="FF0000"/>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851</TotalTime>
  <Words>3373</Words>
  <PresentationFormat>On-screen Show (4:3)</PresentationFormat>
  <Paragraphs>275</Paragraphs>
  <Slides>46</Slides>
  <Notes>45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46</vt:i4>
      </vt:variant>
    </vt:vector>
  </HeadingPairs>
  <TitlesOfParts>
    <vt:vector size="54" baseType="lpstr">
      <vt:lpstr>Arial</vt:lpstr>
      <vt:lpstr>Times New Roman</vt:lpstr>
      <vt:lpstr>Quattrocento</vt:lpstr>
      <vt:lpstr>Noto Sans Symbols</vt:lpstr>
      <vt:lpstr>Tahoma</vt:lpstr>
      <vt:lpstr>Wingdings</vt:lpstr>
      <vt:lpstr>Blends</vt:lpstr>
      <vt:lpstr>Blends</vt:lpstr>
      <vt:lpstr>Slide 1</vt:lpstr>
      <vt:lpstr>Slide 2</vt:lpstr>
      <vt:lpstr>Slide 3</vt:lpstr>
      <vt:lpstr>Slide 4</vt:lpstr>
      <vt:lpstr>Slide 5</vt:lpstr>
      <vt:lpstr>Slide 6</vt:lpstr>
      <vt:lpstr>Jitter is the variation in the delay of received packets</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mohm</dc:creator>
  <cp:lastModifiedBy>mohm</cp:lastModifiedBy>
  <cp:revision>69</cp:revision>
  <dcterms:modified xsi:type="dcterms:W3CDTF">2016-09-27T11:01:04Z</dcterms:modified>
</cp:coreProperties>
</file>