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embeddedFontLst>
    <p:embeddedFont>
      <p:font typeface="Helvetica Neue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HelveticaNeue-regular.fntdata"/><Relationship Id="rId14" Type="http://schemas.openxmlformats.org/officeDocument/2006/relationships/slide" Target="slides/slide8.xml"/><Relationship Id="rId17" Type="http://schemas.openxmlformats.org/officeDocument/2006/relationships/font" Target="fonts/HelveticaNeue-italic.fntdata"/><Relationship Id="rId16" Type="http://schemas.openxmlformats.org/officeDocument/2006/relationships/font" Target="fonts/HelveticaNeue-bold.fntdata"/><Relationship Id="rId5" Type="http://schemas.openxmlformats.org/officeDocument/2006/relationships/notesMaster" Target="notesMasters/notesMaster.xml"/><Relationship Id="rId6" Type="http://schemas.openxmlformats.org/officeDocument/2006/relationships/slide" Target="slides/slide.xml"/><Relationship Id="rId18" Type="http://schemas.openxmlformats.org/officeDocument/2006/relationships/font" Target="fonts/HelveticaNeue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9" name="Shape 20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6" name="Shape 22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4" name="Shape 23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" name="Shape 24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" name="Shape 25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" name="Shape 25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" name="Shape 26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" name="Shape 27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81" name="Shape 81"/>
          <p:cNvSpPr txBox="1"/>
          <p:nvPr>
            <p:ph idx="11" type="ftr"/>
          </p:nvPr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 rot="5400000">
            <a:off x="5267325" y="2600324"/>
            <a:ext cx="5105399" cy="18859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 rot="5400000">
            <a:off x="1419225" y="790574"/>
            <a:ext cx="5105399" cy="5505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86" name="Shape 86"/>
          <p:cNvSpPr txBox="1"/>
          <p:nvPr>
            <p:ph idx="11" type="ftr"/>
          </p:nvPr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ctrTitle"/>
          </p:nvPr>
        </p:nvSpPr>
        <p:spPr>
          <a:xfrm>
            <a:off x="779462" y="1447800"/>
            <a:ext cx="7678736" cy="108108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03" name="Shape 203"/>
          <p:cNvSpPr txBox="1"/>
          <p:nvPr>
            <p:ph idx="1" type="subTitle"/>
          </p:nvPr>
        </p:nvSpPr>
        <p:spPr>
          <a:xfrm>
            <a:off x="4021137" y="2860675"/>
            <a:ext cx="4437062" cy="3114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None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204" name="Shape 204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5" name="Shape 20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6" name="Shape 206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9" name="Shape 89"/>
          <p:cNvSpPr txBox="1"/>
          <p:nvPr>
            <p:ph idx="1" type="body"/>
          </p:nvPr>
        </p:nvSpPr>
        <p:spPr>
          <a:xfrm rot="5400000">
            <a:off x="3200400" y="533400"/>
            <a:ext cx="4190999" cy="6934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91" name="Shape 91"/>
          <p:cNvSpPr txBox="1"/>
          <p:nvPr>
            <p:ph idx="11" type="ftr"/>
          </p:nvPr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94" name="Shape 94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96" name="Shape 9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97" name="Shape 97"/>
          <p:cNvSpPr txBox="1"/>
          <p:nvPr>
            <p:ph idx="11" type="ftr"/>
          </p:nvPr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1" name="Shape 10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02" name="Shape 102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103" name="Shape 103"/>
          <p:cNvSpPr txBox="1"/>
          <p:nvPr>
            <p:ph idx="11" type="ftr"/>
          </p:nvPr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106" name="Shape 106"/>
          <p:cNvSpPr txBox="1"/>
          <p:nvPr>
            <p:ph idx="11" type="ftr"/>
          </p:nvPr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09" name="Shape 109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110" name="Shape 110"/>
          <p:cNvSpPr txBox="1"/>
          <p:nvPr>
            <p:ph idx="11" type="ftr"/>
          </p:nvPr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14" name="Shape 114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5" name="Shape 115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16" name="Shape 116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7" name="Shape 117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118" name="Shape 118"/>
          <p:cNvSpPr txBox="1"/>
          <p:nvPr>
            <p:ph idx="11" type="ftr"/>
          </p:nvPr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1828800" y="1905000"/>
            <a:ext cx="3390900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2" name="Shape 122"/>
          <p:cNvSpPr txBox="1"/>
          <p:nvPr>
            <p:ph idx="2" type="body"/>
          </p:nvPr>
        </p:nvSpPr>
        <p:spPr>
          <a:xfrm>
            <a:off x="5372100" y="1905000"/>
            <a:ext cx="3390900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3" name="Shape 123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124" name="Shape 124"/>
          <p:cNvSpPr txBox="1"/>
          <p:nvPr>
            <p:ph idx="11" type="ftr"/>
          </p:nvPr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28" name="Shape 128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129" name="Shape 129"/>
          <p:cNvSpPr txBox="1"/>
          <p:nvPr>
            <p:ph idx="11" type="ftr"/>
          </p:nvPr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2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1219200" y="-9525"/>
            <a:ext cx="7924798" cy="6867525"/>
            <a:chOff x="0" y="0"/>
            <a:chExt cx="9147173" cy="6867525"/>
          </a:xfrm>
        </p:grpSpPr>
        <p:sp>
          <p:nvSpPr>
            <p:cNvPr id="11" name="Shape 11"/>
            <p:cNvSpPr txBox="1"/>
            <p:nvPr/>
          </p:nvSpPr>
          <p:spPr>
            <a:xfrm>
              <a:off x="0" y="0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Shape 12"/>
            <p:cNvSpPr txBox="1"/>
            <p:nvPr/>
          </p:nvSpPr>
          <p:spPr>
            <a:xfrm>
              <a:off x="15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Shape 13"/>
            <p:cNvSpPr txBox="1"/>
            <p:nvPr/>
          </p:nvSpPr>
          <p:spPr>
            <a:xfrm>
              <a:off x="30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Shape 14"/>
            <p:cNvSpPr txBox="1"/>
            <p:nvPr/>
          </p:nvSpPr>
          <p:spPr>
            <a:xfrm>
              <a:off x="458787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Shape 15"/>
            <p:cNvSpPr txBox="1"/>
            <p:nvPr/>
          </p:nvSpPr>
          <p:spPr>
            <a:xfrm>
              <a:off x="6096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Shape 16"/>
            <p:cNvSpPr txBox="1"/>
            <p:nvPr/>
          </p:nvSpPr>
          <p:spPr>
            <a:xfrm>
              <a:off x="7620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Shape 17"/>
            <p:cNvSpPr txBox="1"/>
            <p:nvPr/>
          </p:nvSpPr>
          <p:spPr>
            <a:xfrm>
              <a:off x="91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Shape 18"/>
            <p:cNvSpPr txBox="1"/>
            <p:nvPr/>
          </p:nvSpPr>
          <p:spPr>
            <a:xfrm>
              <a:off x="106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Shape 19"/>
            <p:cNvSpPr txBox="1"/>
            <p:nvPr/>
          </p:nvSpPr>
          <p:spPr>
            <a:xfrm>
              <a:off x="121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Shape 20"/>
            <p:cNvSpPr txBox="1"/>
            <p:nvPr/>
          </p:nvSpPr>
          <p:spPr>
            <a:xfrm>
              <a:off x="1373187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Shape 21"/>
            <p:cNvSpPr txBox="1"/>
            <p:nvPr/>
          </p:nvSpPr>
          <p:spPr>
            <a:xfrm>
              <a:off x="15240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Shape 22"/>
            <p:cNvSpPr txBox="1"/>
            <p:nvPr/>
          </p:nvSpPr>
          <p:spPr>
            <a:xfrm>
              <a:off x="16764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Shape 23"/>
            <p:cNvSpPr txBox="1"/>
            <p:nvPr/>
          </p:nvSpPr>
          <p:spPr>
            <a:xfrm>
              <a:off x="1828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Shape 24"/>
            <p:cNvSpPr txBox="1"/>
            <p:nvPr/>
          </p:nvSpPr>
          <p:spPr>
            <a:xfrm>
              <a:off x="1981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Shape 25"/>
            <p:cNvSpPr txBox="1"/>
            <p:nvPr/>
          </p:nvSpPr>
          <p:spPr>
            <a:xfrm>
              <a:off x="2133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Shape 26"/>
            <p:cNvSpPr txBox="1"/>
            <p:nvPr/>
          </p:nvSpPr>
          <p:spPr>
            <a:xfrm>
              <a:off x="2287586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Shape 27"/>
            <p:cNvSpPr txBox="1"/>
            <p:nvPr/>
          </p:nvSpPr>
          <p:spPr>
            <a:xfrm>
              <a:off x="24384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Shape 28"/>
            <p:cNvSpPr txBox="1"/>
            <p:nvPr/>
          </p:nvSpPr>
          <p:spPr>
            <a:xfrm>
              <a:off x="25908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Shape 29"/>
            <p:cNvSpPr txBox="1"/>
            <p:nvPr/>
          </p:nvSpPr>
          <p:spPr>
            <a:xfrm>
              <a:off x="2743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Shape 30"/>
            <p:cNvSpPr txBox="1"/>
            <p:nvPr/>
          </p:nvSpPr>
          <p:spPr>
            <a:xfrm>
              <a:off x="2895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Shape 31"/>
            <p:cNvSpPr txBox="1"/>
            <p:nvPr/>
          </p:nvSpPr>
          <p:spPr>
            <a:xfrm>
              <a:off x="3048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2"/>
            <p:cNvSpPr txBox="1"/>
            <p:nvPr/>
          </p:nvSpPr>
          <p:spPr>
            <a:xfrm>
              <a:off x="32004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33"/>
            <p:cNvSpPr txBox="1"/>
            <p:nvPr/>
          </p:nvSpPr>
          <p:spPr>
            <a:xfrm>
              <a:off x="33528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34"/>
            <p:cNvSpPr txBox="1"/>
            <p:nvPr/>
          </p:nvSpPr>
          <p:spPr>
            <a:xfrm>
              <a:off x="3505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Shape 35"/>
            <p:cNvSpPr txBox="1"/>
            <p:nvPr/>
          </p:nvSpPr>
          <p:spPr>
            <a:xfrm>
              <a:off x="3657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Shape 36"/>
            <p:cNvSpPr txBox="1"/>
            <p:nvPr/>
          </p:nvSpPr>
          <p:spPr>
            <a:xfrm>
              <a:off x="3810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Shape 37"/>
            <p:cNvSpPr txBox="1"/>
            <p:nvPr/>
          </p:nvSpPr>
          <p:spPr>
            <a:xfrm>
              <a:off x="3960812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Shape 38"/>
            <p:cNvSpPr txBox="1"/>
            <p:nvPr/>
          </p:nvSpPr>
          <p:spPr>
            <a:xfrm>
              <a:off x="41148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Shape 39"/>
            <p:cNvSpPr txBox="1"/>
            <p:nvPr/>
          </p:nvSpPr>
          <p:spPr>
            <a:xfrm>
              <a:off x="42672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Shape 40"/>
            <p:cNvSpPr txBox="1"/>
            <p:nvPr/>
          </p:nvSpPr>
          <p:spPr>
            <a:xfrm>
              <a:off x="441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Shape 41"/>
            <p:cNvSpPr txBox="1"/>
            <p:nvPr/>
          </p:nvSpPr>
          <p:spPr>
            <a:xfrm>
              <a:off x="457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Shape 42"/>
            <p:cNvSpPr txBox="1"/>
            <p:nvPr/>
          </p:nvSpPr>
          <p:spPr>
            <a:xfrm>
              <a:off x="472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Shape 43"/>
            <p:cNvSpPr txBox="1"/>
            <p:nvPr/>
          </p:nvSpPr>
          <p:spPr>
            <a:xfrm>
              <a:off x="4875212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Shape 44"/>
            <p:cNvSpPr txBox="1"/>
            <p:nvPr/>
          </p:nvSpPr>
          <p:spPr>
            <a:xfrm>
              <a:off x="50292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Shape 45"/>
            <p:cNvSpPr txBox="1"/>
            <p:nvPr/>
          </p:nvSpPr>
          <p:spPr>
            <a:xfrm>
              <a:off x="51816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Shape 46"/>
            <p:cNvSpPr txBox="1"/>
            <p:nvPr/>
          </p:nvSpPr>
          <p:spPr>
            <a:xfrm>
              <a:off x="5334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Shape 47"/>
            <p:cNvSpPr txBox="1"/>
            <p:nvPr/>
          </p:nvSpPr>
          <p:spPr>
            <a:xfrm>
              <a:off x="5486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Shape 48"/>
            <p:cNvSpPr txBox="1"/>
            <p:nvPr/>
          </p:nvSpPr>
          <p:spPr>
            <a:xfrm>
              <a:off x="5638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Shape 49"/>
            <p:cNvSpPr txBox="1"/>
            <p:nvPr/>
          </p:nvSpPr>
          <p:spPr>
            <a:xfrm>
              <a:off x="5792787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Shape 50"/>
            <p:cNvSpPr txBox="1"/>
            <p:nvPr/>
          </p:nvSpPr>
          <p:spPr>
            <a:xfrm>
              <a:off x="59436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Shape 51"/>
            <p:cNvSpPr txBox="1"/>
            <p:nvPr/>
          </p:nvSpPr>
          <p:spPr>
            <a:xfrm>
              <a:off x="60960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Shape 52"/>
            <p:cNvSpPr txBox="1"/>
            <p:nvPr/>
          </p:nvSpPr>
          <p:spPr>
            <a:xfrm>
              <a:off x="6248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Shape 53"/>
            <p:cNvSpPr txBox="1"/>
            <p:nvPr/>
          </p:nvSpPr>
          <p:spPr>
            <a:xfrm>
              <a:off x="6400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Shape 54"/>
            <p:cNvSpPr txBox="1"/>
            <p:nvPr/>
          </p:nvSpPr>
          <p:spPr>
            <a:xfrm>
              <a:off x="6553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Shape 55"/>
            <p:cNvSpPr txBox="1"/>
            <p:nvPr/>
          </p:nvSpPr>
          <p:spPr>
            <a:xfrm>
              <a:off x="6707186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Shape 56"/>
            <p:cNvSpPr txBox="1"/>
            <p:nvPr/>
          </p:nvSpPr>
          <p:spPr>
            <a:xfrm>
              <a:off x="68580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Shape 57"/>
            <p:cNvSpPr txBox="1"/>
            <p:nvPr/>
          </p:nvSpPr>
          <p:spPr>
            <a:xfrm>
              <a:off x="70104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Shape 58"/>
            <p:cNvSpPr txBox="1"/>
            <p:nvPr/>
          </p:nvSpPr>
          <p:spPr>
            <a:xfrm>
              <a:off x="7162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Shape 59"/>
            <p:cNvSpPr txBox="1"/>
            <p:nvPr/>
          </p:nvSpPr>
          <p:spPr>
            <a:xfrm>
              <a:off x="7315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Shape 60"/>
            <p:cNvSpPr txBox="1"/>
            <p:nvPr/>
          </p:nvSpPr>
          <p:spPr>
            <a:xfrm>
              <a:off x="7467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Shape 61"/>
            <p:cNvSpPr txBox="1"/>
            <p:nvPr/>
          </p:nvSpPr>
          <p:spPr>
            <a:xfrm>
              <a:off x="7621586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Shape 62"/>
            <p:cNvSpPr txBox="1"/>
            <p:nvPr/>
          </p:nvSpPr>
          <p:spPr>
            <a:xfrm>
              <a:off x="77724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Shape 63"/>
            <p:cNvSpPr txBox="1"/>
            <p:nvPr/>
          </p:nvSpPr>
          <p:spPr>
            <a:xfrm>
              <a:off x="79248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Shape 64"/>
            <p:cNvSpPr txBox="1"/>
            <p:nvPr/>
          </p:nvSpPr>
          <p:spPr>
            <a:xfrm>
              <a:off x="807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Shape 65"/>
            <p:cNvSpPr txBox="1"/>
            <p:nvPr/>
          </p:nvSpPr>
          <p:spPr>
            <a:xfrm>
              <a:off x="822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Shape 66"/>
            <p:cNvSpPr txBox="1"/>
            <p:nvPr/>
          </p:nvSpPr>
          <p:spPr>
            <a:xfrm>
              <a:off x="838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Shape 67"/>
            <p:cNvSpPr txBox="1"/>
            <p:nvPr/>
          </p:nvSpPr>
          <p:spPr>
            <a:xfrm>
              <a:off x="85344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Shape 68"/>
            <p:cNvSpPr txBox="1"/>
            <p:nvPr/>
          </p:nvSpPr>
          <p:spPr>
            <a:xfrm>
              <a:off x="86868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Shape 69"/>
            <p:cNvSpPr txBox="1"/>
            <p:nvPr/>
          </p:nvSpPr>
          <p:spPr>
            <a:xfrm>
              <a:off x="883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Shape 70"/>
            <p:cNvSpPr txBox="1"/>
            <p:nvPr/>
          </p:nvSpPr>
          <p:spPr>
            <a:xfrm>
              <a:off x="899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Shape 71"/>
            <p:cNvSpPr txBox="1"/>
            <p:nvPr/>
          </p:nvSpPr>
          <p:spPr>
            <a:xfrm>
              <a:off x="684212" y="0"/>
              <a:ext cx="8462961" cy="6858000"/>
            </a:xfrm>
            <a:prstGeom prst="rect">
              <a:avLst/>
            </a:prstGeom>
            <a:solidFill>
              <a:schemeClr val="accent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Shape 72"/>
            <p:cNvSpPr txBox="1"/>
            <p:nvPr/>
          </p:nvSpPr>
          <p:spPr>
            <a:xfrm>
              <a:off x="0" y="1716086"/>
              <a:ext cx="6950074" cy="74611"/>
            </a:xfrm>
            <a:prstGeom prst="rect">
              <a:avLst/>
            </a:prstGeom>
            <a:solidFill>
              <a:schemeClr val="hlink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" name="Shape 7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Shape 131"/>
          <p:cNvGrpSpPr/>
          <p:nvPr/>
        </p:nvGrpSpPr>
        <p:grpSpPr>
          <a:xfrm>
            <a:off x="-3175" y="0"/>
            <a:ext cx="9147175" cy="6867525"/>
            <a:chOff x="-3175" y="0"/>
            <a:chExt cx="9147175" cy="6867525"/>
          </a:xfrm>
        </p:grpSpPr>
        <p:grpSp>
          <p:nvGrpSpPr>
            <p:cNvPr id="132" name="Shape 132"/>
            <p:cNvGrpSpPr/>
            <p:nvPr/>
          </p:nvGrpSpPr>
          <p:grpSpPr>
            <a:xfrm>
              <a:off x="-3175" y="0"/>
              <a:ext cx="9067799" cy="6867525"/>
              <a:chOff x="-3175" y="0"/>
              <a:chExt cx="9067799" cy="6867525"/>
            </a:xfrm>
          </p:grpSpPr>
          <p:sp>
            <p:nvSpPr>
              <p:cNvPr id="133" name="Shape 133"/>
              <p:cNvSpPr txBox="1"/>
              <p:nvPr/>
            </p:nvSpPr>
            <p:spPr>
              <a:xfrm>
                <a:off x="-3175" y="0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Shape 134"/>
              <p:cNvSpPr txBox="1"/>
              <p:nvPr/>
            </p:nvSpPr>
            <p:spPr>
              <a:xfrm>
                <a:off x="14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Shape 135"/>
              <p:cNvSpPr txBox="1"/>
              <p:nvPr/>
            </p:nvSpPr>
            <p:spPr>
              <a:xfrm>
                <a:off x="30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Shape 136"/>
              <p:cNvSpPr txBox="1"/>
              <p:nvPr/>
            </p:nvSpPr>
            <p:spPr>
              <a:xfrm>
                <a:off x="45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Shape 137"/>
              <p:cNvSpPr txBox="1"/>
              <p:nvPr/>
            </p:nvSpPr>
            <p:spPr>
              <a:xfrm>
                <a:off x="60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Shape 138"/>
              <p:cNvSpPr txBox="1"/>
              <p:nvPr/>
            </p:nvSpPr>
            <p:spPr>
              <a:xfrm>
                <a:off x="75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Shape 139"/>
              <p:cNvSpPr txBox="1"/>
              <p:nvPr/>
            </p:nvSpPr>
            <p:spPr>
              <a:xfrm>
                <a:off x="91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Shape 140"/>
              <p:cNvSpPr txBox="1"/>
              <p:nvPr/>
            </p:nvSpPr>
            <p:spPr>
              <a:xfrm>
                <a:off x="106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Shape 141"/>
              <p:cNvSpPr txBox="1"/>
              <p:nvPr/>
            </p:nvSpPr>
            <p:spPr>
              <a:xfrm>
                <a:off x="121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Shape 142"/>
              <p:cNvSpPr txBox="1"/>
              <p:nvPr/>
            </p:nvSpPr>
            <p:spPr>
              <a:xfrm>
                <a:off x="136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Shape 143"/>
              <p:cNvSpPr txBox="1"/>
              <p:nvPr/>
            </p:nvSpPr>
            <p:spPr>
              <a:xfrm>
                <a:off x="1520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Shape 144"/>
              <p:cNvSpPr txBox="1"/>
              <p:nvPr/>
            </p:nvSpPr>
            <p:spPr>
              <a:xfrm>
                <a:off x="1673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Shape 145"/>
              <p:cNvSpPr txBox="1"/>
              <p:nvPr/>
            </p:nvSpPr>
            <p:spPr>
              <a:xfrm>
                <a:off x="1825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Shape 146"/>
              <p:cNvSpPr txBox="1"/>
              <p:nvPr/>
            </p:nvSpPr>
            <p:spPr>
              <a:xfrm>
                <a:off x="1978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Shape 147"/>
              <p:cNvSpPr txBox="1"/>
              <p:nvPr/>
            </p:nvSpPr>
            <p:spPr>
              <a:xfrm>
                <a:off x="2130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Shape 148"/>
              <p:cNvSpPr txBox="1"/>
              <p:nvPr/>
            </p:nvSpPr>
            <p:spPr>
              <a:xfrm>
                <a:off x="2282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Shape 149"/>
              <p:cNvSpPr txBox="1"/>
              <p:nvPr/>
            </p:nvSpPr>
            <p:spPr>
              <a:xfrm>
                <a:off x="2435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Shape 150"/>
              <p:cNvSpPr txBox="1"/>
              <p:nvPr/>
            </p:nvSpPr>
            <p:spPr>
              <a:xfrm>
                <a:off x="2587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Shape 151"/>
              <p:cNvSpPr txBox="1"/>
              <p:nvPr/>
            </p:nvSpPr>
            <p:spPr>
              <a:xfrm>
                <a:off x="2740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Shape 152"/>
              <p:cNvSpPr txBox="1"/>
              <p:nvPr/>
            </p:nvSpPr>
            <p:spPr>
              <a:xfrm>
                <a:off x="2892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Shape 153"/>
              <p:cNvSpPr txBox="1"/>
              <p:nvPr/>
            </p:nvSpPr>
            <p:spPr>
              <a:xfrm>
                <a:off x="3044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Shape 154"/>
              <p:cNvSpPr txBox="1"/>
              <p:nvPr/>
            </p:nvSpPr>
            <p:spPr>
              <a:xfrm>
                <a:off x="3197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Shape 155"/>
              <p:cNvSpPr txBox="1"/>
              <p:nvPr/>
            </p:nvSpPr>
            <p:spPr>
              <a:xfrm>
                <a:off x="3349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Shape 156"/>
              <p:cNvSpPr txBox="1"/>
              <p:nvPr/>
            </p:nvSpPr>
            <p:spPr>
              <a:xfrm>
                <a:off x="3502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Shape 157"/>
              <p:cNvSpPr txBox="1"/>
              <p:nvPr/>
            </p:nvSpPr>
            <p:spPr>
              <a:xfrm>
                <a:off x="3654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Shape 158"/>
              <p:cNvSpPr txBox="1"/>
              <p:nvPr/>
            </p:nvSpPr>
            <p:spPr>
              <a:xfrm>
                <a:off x="3806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Shape 159"/>
              <p:cNvSpPr txBox="1"/>
              <p:nvPr/>
            </p:nvSpPr>
            <p:spPr>
              <a:xfrm>
                <a:off x="395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Shape 160"/>
              <p:cNvSpPr txBox="1"/>
              <p:nvPr/>
            </p:nvSpPr>
            <p:spPr>
              <a:xfrm>
                <a:off x="411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Shape 161"/>
              <p:cNvSpPr txBox="1"/>
              <p:nvPr/>
            </p:nvSpPr>
            <p:spPr>
              <a:xfrm>
                <a:off x="426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Shape 162"/>
              <p:cNvSpPr txBox="1"/>
              <p:nvPr/>
            </p:nvSpPr>
            <p:spPr>
              <a:xfrm>
                <a:off x="441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Shape 163"/>
              <p:cNvSpPr txBox="1"/>
              <p:nvPr/>
            </p:nvSpPr>
            <p:spPr>
              <a:xfrm>
                <a:off x="456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Shape 164"/>
              <p:cNvSpPr txBox="1"/>
              <p:nvPr/>
            </p:nvSpPr>
            <p:spPr>
              <a:xfrm>
                <a:off x="472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Shape 165"/>
              <p:cNvSpPr txBox="1"/>
              <p:nvPr/>
            </p:nvSpPr>
            <p:spPr>
              <a:xfrm>
                <a:off x="487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Shape 166"/>
              <p:cNvSpPr txBox="1"/>
              <p:nvPr/>
            </p:nvSpPr>
            <p:spPr>
              <a:xfrm>
                <a:off x="502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Shape 167"/>
              <p:cNvSpPr txBox="1"/>
              <p:nvPr/>
            </p:nvSpPr>
            <p:spPr>
              <a:xfrm>
                <a:off x="517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8" name="Shape 168"/>
              <p:cNvSpPr txBox="1"/>
              <p:nvPr/>
            </p:nvSpPr>
            <p:spPr>
              <a:xfrm>
                <a:off x="5330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9" name="Shape 169"/>
              <p:cNvSpPr txBox="1"/>
              <p:nvPr/>
            </p:nvSpPr>
            <p:spPr>
              <a:xfrm>
                <a:off x="5483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" name="Shape 170"/>
              <p:cNvSpPr txBox="1"/>
              <p:nvPr/>
            </p:nvSpPr>
            <p:spPr>
              <a:xfrm>
                <a:off x="5635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Shape 171"/>
              <p:cNvSpPr txBox="1"/>
              <p:nvPr/>
            </p:nvSpPr>
            <p:spPr>
              <a:xfrm>
                <a:off x="5788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Shape 172"/>
              <p:cNvSpPr txBox="1"/>
              <p:nvPr/>
            </p:nvSpPr>
            <p:spPr>
              <a:xfrm>
                <a:off x="5940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Shape 173"/>
              <p:cNvSpPr txBox="1"/>
              <p:nvPr/>
            </p:nvSpPr>
            <p:spPr>
              <a:xfrm>
                <a:off x="6092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4" name="Shape 174"/>
              <p:cNvSpPr txBox="1"/>
              <p:nvPr/>
            </p:nvSpPr>
            <p:spPr>
              <a:xfrm>
                <a:off x="6245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5" name="Shape 175"/>
              <p:cNvSpPr txBox="1"/>
              <p:nvPr/>
            </p:nvSpPr>
            <p:spPr>
              <a:xfrm>
                <a:off x="6397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Shape 176"/>
              <p:cNvSpPr txBox="1"/>
              <p:nvPr/>
            </p:nvSpPr>
            <p:spPr>
              <a:xfrm>
                <a:off x="6550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Shape 177"/>
              <p:cNvSpPr txBox="1"/>
              <p:nvPr/>
            </p:nvSpPr>
            <p:spPr>
              <a:xfrm>
                <a:off x="6702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" name="Shape 178"/>
              <p:cNvSpPr txBox="1"/>
              <p:nvPr/>
            </p:nvSpPr>
            <p:spPr>
              <a:xfrm>
                <a:off x="6854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" name="Shape 179"/>
              <p:cNvSpPr txBox="1"/>
              <p:nvPr/>
            </p:nvSpPr>
            <p:spPr>
              <a:xfrm>
                <a:off x="7007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Shape 180"/>
              <p:cNvSpPr txBox="1"/>
              <p:nvPr/>
            </p:nvSpPr>
            <p:spPr>
              <a:xfrm>
                <a:off x="7159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Shape 181"/>
              <p:cNvSpPr txBox="1"/>
              <p:nvPr/>
            </p:nvSpPr>
            <p:spPr>
              <a:xfrm>
                <a:off x="7312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Shape 182"/>
              <p:cNvSpPr txBox="1"/>
              <p:nvPr/>
            </p:nvSpPr>
            <p:spPr>
              <a:xfrm>
                <a:off x="7464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Shape 183"/>
              <p:cNvSpPr txBox="1"/>
              <p:nvPr/>
            </p:nvSpPr>
            <p:spPr>
              <a:xfrm>
                <a:off x="7616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Shape 184"/>
              <p:cNvSpPr txBox="1"/>
              <p:nvPr/>
            </p:nvSpPr>
            <p:spPr>
              <a:xfrm>
                <a:off x="776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Shape 185"/>
              <p:cNvSpPr txBox="1"/>
              <p:nvPr/>
            </p:nvSpPr>
            <p:spPr>
              <a:xfrm>
                <a:off x="792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Shape 186"/>
              <p:cNvSpPr txBox="1"/>
              <p:nvPr/>
            </p:nvSpPr>
            <p:spPr>
              <a:xfrm>
                <a:off x="807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Shape 187"/>
              <p:cNvSpPr txBox="1"/>
              <p:nvPr/>
            </p:nvSpPr>
            <p:spPr>
              <a:xfrm>
                <a:off x="822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Shape 188"/>
              <p:cNvSpPr txBox="1"/>
              <p:nvPr/>
            </p:nvSpPr>
            <p:spPr>
              <a:xfrm>
                <a:off x="837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Shape 189"/>
              <p:cNvSpPr txBox="1"/>
              <p:nvPr/>
            </p:nvSpPr>
            <p:spPr>
              <a:xfrm>
                <a:off x="853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Shape 190"/>
              <p:cNvSpPr txBox="1"/>
              <p:nvPr/>
            </p:nvSpPr>
            <p:spPr>
              <a:xfrm>
                <a:off x="868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Shape 191"/>
              <p:cNvSpPr txBox="1"/>
              <p:nvPr/>
            </p:nvSpPr>
            <p:spPr>
              <a:xfrm>
                <a:off x="883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Shape 192"/>
              <p:cNvSpPr txBox="1"/>
              <p:nvPr/>
            </p:nvSpPr>
            <p:spPr>
              <a:xfrm>
                <a:off x="898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3" name="Shape 193"/>
            <p:cNvSpPr txBox="1"/>
            <p:nvPr/>
          </p:nvSpPr>
          <p:spPr>
            <a:xfrm>
              <a:off x="681037" y="0"/>
              <a:ext cx="8462961" cy="6858000"/>
            </a:xfrm>
            <a:prstGeom prst="rect">
              <a:avLst/>
            </a:prstGeom>
            <a:solidFill>
              <a:schemeClr val="accent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0" y="0"/>
              <a:ext cx="9144000" cy="509586"/>
            </a:xfrm>
            <a:prstGeom prst="rect">
              <a:avLst/>
            </a:prstGeom>
            <a:solidFill>
              <a:schemeClr val="hlink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5" name="Shape 195"/>
          <p:cNvSpPr txBox="1"/>
          <p:nvPr/>
        </p:nvSpPr>
        <p:spPr>
          <a:xfrm>
            <a:off x="3505200" y="2590800"/>
            <a:ext cx="4892675" cy="76199"/>
          </a:xfrm>
          <a:prstGeom prst="rect">
            <a:avLst/>
          </a:prstGeom>
          <a:solidFill>
            <a:schemeClr val="hlink">
              <a:alpha val="4980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Shape 196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198" name="Shape 198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9" name="Shape 19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0" name="Shape 200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8.xml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12" name="Shape 212"/>
          <p:cNvSpPr txBox="1"/>
          <p:nvPr/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13" name="Shape 21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Chapter 26</a:t>
            </a:r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Testing Mobile Applications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2133600" y="2438400"/>
            <a:ext cx="6476999" cy="3324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1" lang="en-US" sz="18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Slide Set to accompany</a:t>
            </a:r>
            <a:br>
              <a:rPr b="0" i="1" lang="en-US" sz="32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1" lang="en-US" sz="2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</a:t>
            </a:r>
            <a:r>
              <a:rPr b="0" i="1" lang="en-US" sz="24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Roger S. Pressman and Bruce R. Maxim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Slides copyright © 1996, 2001, 2005, 2009, 2014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Roger S. Pressman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 non-profit educational use only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be reproduced ONLY for student use at the university level when used in conjunction with </a:t>
            </a: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Software Engineering: A Practitioner's Approach, 8/e.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Any other reproduction or use is prohibited without the express written permission of the author.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copyright information MUST appear if these slides are posted on a website for student use.</a:t>
            </a:r>
          </a:p>
        </p:txBody>
      </p:sp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21" name="Shape 221"/>
          <p:cNvSpPr txBox="1"/>
          <p:nvPr/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22" name="Shape 222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 App Testing Strategy Questions</a:t>
            </a:r>
          </a:p>
        </p:txBody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 you have to build a fully functional prototype before you test with users?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Noto Symbo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Should you test with the user’s device or provide a device for testing?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Noto Symbo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devices and user groups should you include in testing?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is lab testing versus remote testing appropriate?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29" name="Shape 229"/>
          <p:cNvSpPr txBox="1"/>
          <p:nvPr/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30" name="Shape 23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 Testing Guidelines</a:t>
            </a:r>
          </a:p>
        </p:txBody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Understand the network landscape and device landscape.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Conduct testing in uncontrolled real-world test conditions.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Select the right automation test tool.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Identify the most critical hardware/ platform combinations to test.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Check the end-to-end functional flow in all possible platforms at least once.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Conduct performance, GUI, and compatibility testing using actual devices.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Measure MobileApp performance under realistic network load conditions.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37" name="Shape 237"/>
          <p:cNvSpPr txBox="1"/>
          <p:nvPr/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38" name="Shape 23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 App Testing</a:t>
            </a:r>
          </a:p>
        </p:txBody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Conceptual Testing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Unit and System Testing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 Experience Testing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Stability Testing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Connectivity Testing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Performance Testing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Compatibility Testing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Security Testing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Certification Testing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45" name="Shape 245"/>
          <p:cNvSpPr txBox="1"/>
          <p:nvPr/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46" name="Shape 246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Automated Testing</a:t>
            </a:r>
          </a:p>
        </p:txBody>
      </p:sp>
      <p:sp>
        <p:nvSpPr>
          <p:cNvPr id="247" name="Shape 247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Feasibility analysis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Proof of concept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Best practice test framework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Customize testing tools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Test under real world conditions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Rapid defect resolution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Reuse of test scripts</a:t>
            </a:r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53" name="Shape 253"/>
          <p:cNvSpPr txBox="1"/>
          <p:nvPr/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54" name="Shape 254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Stress Test Cases</a:t>
            </a:r>
          </a:p>
        </p:txBody>
      </p:sp>
      <p:sp>
        <p:nvSpPr>
          <p:cNvPr id="255" name="Shape 255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Running several mobile apps on the same device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Infecting system software with viruses or malware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Attempting to take over a device and use it to spread spam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Force the mobile app to process inordinately large numbers of transactions,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Storing large amounts of data on the device</a:t>
            </a:r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61" name="Shape 261"/>
          <p:cNvSpPr txBox="1"/>
          <p:nvPr/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62" name="Shape 262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 Usability Elements</a:t>
            </a:r>
          </a:p>
        </p:txBody>
      </p:sp>
      <p:sp>
        <p:nvSpPr>
          <p:cNvPr id="263" name="Shape 263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Functionality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Information architecture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Screen Design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 input mechanisms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 context taken into account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Interface usability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Trustworthiness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Feedback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Help facilities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Noto Symbo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69" name="Shape 269"/>
          <p:cNvSpPr txBox="1"/>
          <p:nvPr/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70" name="Shape 27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Specialized Usability Tests</a:t>
            </a:r>
          </a:p>
        </p:txBody>
      </p:sp>
      <p:sp>
        <p:nvSpPr>
          <p:cNvPr id="271" name="Shape 271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Gestures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Voice input and recognition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Virtual keyboard input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Alerts and errors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77" name="Shape 277"/>
          <p:cNvSpPr txBox="1"/>
          <p:nvPr/>
        </p:nvSpPr>
        <p:spPr>
          <a:xfrm>
            <a:off x="11430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78" name="Shape 27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 App Testing Tools</a:t>
            </a:r>
          </a:p>
        </p:txBody>
      </p:sp>
      <p:sp>
        <p:nvSpPr>
          <p:cNvPr id="279" name="Shape 27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 page compliance checkers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 browser emulators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Device emulators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Key logging and playback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Network monitors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 analytics collectors</a:t>
            </a:r>
          </a:p>
        </p:txBody>
      </p:sp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