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Helvetica Neue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HelveticaNeue-bold.fntdata"/><Relationship Id="rId10" Type="http://schemas.openxmlformats.org/officeDocument/2006/relationships/slide" Target="slides/slide4.xml"/><Relationship Id="rId21" Type="http://schemas.openxmlformats.org/officeDocument/2006/relationships/font" Target="fonts/HelveticaNeue-regular.fntdata"/><Relationship Id="rId13" Type="http://schemas.openxmlformats.org/officeDocument/2006/relationships/slide" Target="slides/slide7.xml"/><Relationship Id="rId24" Type="http://schemas.openxmlformats.org/officeDocument/2006/relationships/font" Target="fonts/HelveticaNeue-boldItalic.fntdata"/><Relationship Id="rId12" Type="http://schemas.openxmlformats.org/officeDocument/2006/relationships/slide" Target="slides/slide6.xml"/><Relationship Id="rId23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notesMaster" Target="notesMasters/notesMaster.xml"/><Relationship Id="rId19" Type="http://schemas.openxmlformats.org/officeDocument/2006/relationships/slide" Target="slides/slide13.xml"/><Relationship Id="rId6" Type="http://schemas.openxmlformats.org/officeDocument/2006/relationships/slide" Target="slides/slide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2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18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Design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Development Considerations – 1 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Multiple hardware and software platforms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Many development frameworks and programming languages.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Many app stores with differing acceptance rules and tool requirements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Short development cycles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interface limitations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4" name="Shape 294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Assessing Mobile Interactive Development Environments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1828800" y="1905000"/>
            <a:ext cx="71627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productivity features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Third-party SDK integration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Post-compilation tooks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Over the air development support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End-to-end mobile application development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Documentation and tutorials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Graphical user interface builders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2" name="Shape 302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Middleware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1828800" y="1905000"/>
            <a:ext cx="6248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Facilitates communication and coordination of distributed components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Allows developers to rely on abstractions and hide mobile environment details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Helps MobileApps to achieve context awareness as required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0" name="Shape 310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Service Computing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1828800" y="1905000"/>
            <a:ext cx="67055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Focuses on architectural design and enables application development through service discovery and composition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Allows MobileApp developers to avoid the need to integrate service source code into the client running on a mobile device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Runs out of the provider’s server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Loosely coupled with applications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an API to allow service to be treated like an abstract black box 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8" name="Shape 318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Cloud Computing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1828800" y="1905000"/>
            <a:ext cx="67055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Focuses on the effective delivery of services to users through flexible and scalable resource virtualization and loading balancing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Lets the client (either a user or program) request computing capabilities as needed, across network boundaries anywhere or any time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6" name="Shape 326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Cloud Computing Architecture</a:t>
            </a: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1828800" y="1905000"/>
            <a:ext cx="67055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Cloud architecture has three service layers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as service</a:t>
            </a:r>
            <a:r>
              <a:rPr b="0" i="0" lang="en-US" sz="2000" u="none" cap="none" strike="noStrik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layer consists of software components and applications hosted by third-party service providers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Platform as service</a:t>
            </a:r>
            <a:r>
              <a:rPr b="0" i="0" lang="en-US" sz="2000" u="none" cap="none" strike="noStrik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layer provides a collaborative development platform to assist with design, implementation, and testing by geographically distributed team members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Infrastructure and service</a:t>
            </a:r>
            <a:r>
              <a:rPr b="0" i="0" lang="en-US" sz="2000" u="none" cap="none" strike="noStrik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virtual computing resources (storage, processing power, network connectivity) on the cloud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Development Considerations – 2 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Complex camera/sensor interaction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use of context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Power management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Security and privacy models/policies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Device limitations (computation and storage)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Integration of external services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Texting complexities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Development Process Model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Formulation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Analysis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Engineering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Implementation and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evaluation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Quality Checklist - 1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content and/or function and/or navigation options be tailored to the user’s preferences?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content and/or functionality be customized to the bandwidth at which the user communicates? Does the app account for weak or lost signal in an acceptable manner?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content and/or function and/or navigation options be made context aware according to the user’s preferences?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Has adequate consideration been given to the power availability on the target device(s)?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graphics, media (audio, video), and other web or cloud services been used appropriately?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Quality Checklist - 2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overall page design easy to read and navigate?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app take screen size differences into account?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user interface conform to the display and interaction standards adopted for the targeted mobile device(s)?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app conform to the reliability, security, and privacy expectations of its users?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provisions have been made to ensure app remains current?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Has the MobileApp been tested in all targeted user environments and for all targeted devices?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2" name="Shape 262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 User Interface Quality Requirements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overall page design easy to read and navigate?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app take screen size differences into account?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user interface conform to the display and interaction standards adopted for the targeted mobile device(s)?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app conform to the reliability, security, and privacy expectations of its users?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provisions have been made to ensure app remains current?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Has the MobileApp been tested in all targeted user environments and for all targeted devices?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0" name="Shape 270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User Interface Design Considerations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 user interface brand signatures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 the portfolio of products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core user stories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Optimize UI flows and elements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 scaling rules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user performance dashboard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Rely on dedicated champion with user interface engineering skills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8" name="Shape 278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Design Mistakes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Kitchen sink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Inconsistency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Overdesigning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Lack of speed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Verbiage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Non-standard interaction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Help-and –FAQ-itis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6" name="Shape 286"/>
          <p:cNvSpPr txBox="1"/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MobileApp Design Best Practices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1828800" y="1905000"/>
            <a:ext cx="71627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the audience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for context of use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Recognize line between simplicity is not laziness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the platform to its advantage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 for discoverability of advanced functionality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clear and consistent labels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Cleaver icons should never be developed at the expense of user understanding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Long scrolling forms trump multiple screens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