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9144000"/>
  <p:notesSz cx="6858000" cy="9144000"/>
  <p:embeddedFontLst>
    <p:embeddedFont>
      <p:font typeface="Helvetica Neue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font" Target="fonts/HelveticaNeue-bold.fntdata"/><Relationship Id="rId10" Type="http://schemas.openxmlformats.org/officeDocument/2006/relationships/slide" Target="slides/slide4.xml"/><Relationship Id="rId21" Type="http://schemas.openxmlformats.org/officeDocument/2006/relationships/font" Target="fonts/HelveticaNeue-regular.fntdata"/><Relationship Id="rId13" Type="http://schemas.openxmlformats.org/officeDocument/2006/relationships/slide" Target="slides/slide7.xml"/><Relationship Id="rId24" Type="http://schemas.openxmlformats.org/officeDocument/2006/relationships/font" Target="fonts/HelveticaNeue-boldItalic.fntdata"/><Relationship Id="rId12" Type="http://schemas.openxmlformats.org/officeDocument/2006/relationships/slide" Target="slides/slide6.xml"/><Relationship Id="rId23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notesMaster" Target="notesMasters/notesMaster.xml"/><Relationship Id="rId19" Type="http://schemas.openxmlformats.org/officeDocument/2006/relationships/slide" Target="slides/slide13.xml"/><Relationship Id="rId6" Type="http://schemas.openxmlformats.org/officeDocument/2006/relationships/slide" Target="slides/slide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9" name="Shape 20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0" name="Shape 29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8" name="Shape 29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6" name="Shape 30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4" name="Shape 31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2" name="Shape 32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6" name="Shape 22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4" name="Shape 23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" name="Shape 24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" name="Shape 25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" name="Shape 25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" name="Shape 26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" name="Shape 27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2" name="Shape 28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 rot="5400000">
            <a:off x="5267325" y="2600324"/>
            <a:ext cx="5105399" cy="18859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 rot="5400000">
            <a:off x="1419225" y="790574"/>
            <a:ext cx="5105399" cy="5505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ctrTitle"/>
          </p:nvPr>
        </p:nvSpPr>
        <p:spPr>
          <a:xfrm>
            <a:off x="779462" y="1447800"/>
            <a:ext cx="7678736" cy="108108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03" name="Shape 203"/>
          <p:cNvSpPr txBox="1"/>
          <p:nvPr>
            <p:ph idx="1" type="subTitle"/>
          </p:nvPr>
        </p:nvSpPr>
        <p:spPr>
          <a:xfrm>
            <a:off x="4021137" y="2860675"/>
            <a:ext cx="4437062" cy="3114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None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204" name="Shape 204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5" name="Shape 20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6" name="Shape 206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9" name="Shape 89"/>
          <p:cNvSpPr txBox="1"/>
          <p:nvPr>
            <p:ph idx="1" type="body"/>
          </p:nvPr>
        </p:nvSpPr>
        <p:spPr>
          <a:xfrm rot="5400000">
            <a:off x="3200400" y="533400"/>
            <a:ext cx="4190999" cy="6934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94" name="Shape 94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96" name="Shape 96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1" name="Shape 10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02" name="Shape 102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3" name="Shape 103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09" name="Shape 109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14" name="Shape 114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5" name="Shape 115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16" name="Shape 116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7" name="Shape 117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1828800" y="1905000"/>
            <a:ext cx="3390900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2" name="Shape 122"/>
          <p:cNvSpPr txBox="1"/>
          <p:nvPr>
            <p:ph idx="2" type="body"/>
          </p:nvPr>
        </p:nvSpPr>
        <p:spPr>
          <a:xfrm>
            <a:off x="5372100" y="1905000"/>
            <a:ext cx="3390900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3" name="Shape 123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28" name="Shape 128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2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1219200" y="-9525"/>
            <a:ext cx="7924798" cy="6867525"/>
            <a:chOff x="0" y="0"/>
            <a:chExt cx="9147173" cy="6867525"/>
          </a:xfrm>
        </p:grpSpPr>
        <p:sp>
          <p:nvSpPr>
            <p:cNvPr id="11" name="Shape 11"/>
            <p:cNvSpPr txBox="1"/>
            <p:nvPr/>
          </p:nvSpPr>
          <p:spPr>
            <a:xfrm>
              <a:off x="0" y="0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Shape 12"/>
            <p:cNvSpPr txBox="1"/>
            <p:nvPr/>
          </p:nvSpPr>
          <p:spPr>
            <a:xfrm>
              <a:off x="15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Shape 13"/>
            <p:cNvSpPr txBox="1"/>
            <p:nvPr/>
          </p:nvSpPr>
          <p:spPr>
            <a:xfrm>
              <a:off x="30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Shape 14"/>
            <p:cNvSpPr txBox="1"/>
            <p:nvPr/>
          </p:nvSpPr>
          <p:spPr>
            <a:xfrm>
              <a:off x="45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Shape 15"/>
            <p:cNvSpPr txBox="1"/>
            <p:nvPr/>
          </p:nvSpPr>
          <p:spPr>
            <a:xfrm>
              <a:off x="60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Shape 16"/>
            <p:cNvSpPr txBox="1"/>
            <p:nvPr/>
          </p:nvSpPr>
          <p:spPr>
            <a:xfrm>
              <a:off x="76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Shape 17"/>
            <p:cNvSpPr txBox="1"/>
            <p:nvPr/>
          </p:nvSpPr>
          <p:spPr>
            <a:xfrm>
              <a:off x="91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Shape 18"/>
            <p:cNvSpPr txBox="1"/>
            <p:nvPr/>
          </p:nvSpPr>
          <p:spPr>
            <a:xfrm>
              <a:off x="106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Shape 19"/>
            <p:cNvSpPr txBox="1"/>
            <p:nvPr/>
          </p:nvSpPr>
          <p:spPr>
            <a:xfrm>
              <a:off x="121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Shape 20"/>
            <p:cNvSpPr txBox="1"/>
            <p:nvPr/>
          </p:nvSpPr>
          <p:spPr>
            <a:xfrm>
              <a:off x="137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Shape 21"/>
            <p:cNvSpPr txBox="1"/>
            <p:nvPr/>
          </p:nvSpPr>
          <p:spPr>
            <a:xfrm>
              <a:off x="1524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Shape 22"/>
            <p:cNvSpPr txBox="1"/>
            <p:nvPr/>
          </p:nvSpPr>
          <p:spPr>
            <a:xfrm>
              <a:off x="1676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Shape 23"/>
            <p:cNvSpPr txBox="1"/>
            <p:nvPr/>
          </p:nvSpPr>
          <p:spPr>
            <a:xfrm>
              <a:off x="1828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Shape 24"/>
            <p:cNvSpPr txBox="1"/>
            <p:nvPr/>
          </p:nvSpPr>
          <p:spPr>
            <a:xfrm>
              <a:off x="1981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Shape 25"/>
            <p:cNvSpPr txBox="1"/>
            <p:nvPr/>
          </p:nvSpPr>
          <p:spPr>
            <a:xfrm>
              <a:off x="2133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Shape 26"/>
            <p:cNvSpPr txBox="1"/>
            <p:nvPr/>
          </p:nvSpPr>
          <p:spPr>
            <a:xfrm>
              <a:off x="2286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Shape 27"/>
            <p:cNvSpPr txBox="1"/>
            <p:nvPr/>
          </p:nvSpPr>
          <p:spPr>
            <a:xfrm>
              <a:off x="2438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Shape 28"/>
            <p:cNvSpPr txBox="1"/>
            <p:nvPr/>
          </p:nvSpPr>
          <p:spPr>
            <a:xfrm>
              <a:off x="2590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Shape 29"/>
            <p:cNvSpPr txBox="1"/>
            <p:nvPr/>
          </p:nvSpPr>
          <p:spPr>
            <a:xfrm>
              <a:off x="2743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Shape 30"/>
            <p:cNvSpPr txBox="1"/>
            <p:nvPr/>
          </p:nvSpPr>
          <p:spPr>
            <a:xfrm>
              <a:off x="2895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Shape 31"/>
            <p:cNvSpPr txBox="1"/>
            <p:nvPr/>
          </p:nvSpPr>
          <p:spPr>
            <a:xfrm>
              <a:off x="3048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2"/>
            <p:cNvSpPr txBox="1"/>
            <p:nvPr/>
          </p:nvSpPr>
          <p:spPr>
            <a:xfrm>
              <a:off x="3200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33"/>
            <p:cNvSpPr txBox="1"/>
            <p:nvPr/>
          </p:nvSpPr>
          <p:spPr>
            <a:xfrm>
              <a:off x="3352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34"/>
            <p:cNvSpPr txBox="1"/>
            <p:nvPr/>
          </p:nvSpPr>
          <p:spPr>
            <a:xfrm>
              <a:off x="3505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Shape 35"/>
            <p:cNvSpPr txBox="1"/>
            <p:nvPr/>
          </p:nvSpPr>
          <p:spPr>
            <a:xfrm>
              <a:off x="3657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Shape 36"/>
            <p:cNvSpPr txBox="1"/>
            <p:nvPr/>
          </p:nvSpPr>
          <p:spPr>
            <a:xfrm>
              <a:off x="3810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Shape 37"/>
            <p:cNvSpPr txBox="1"/>
            <p:nvPr/>
          </p:nvSpPr>
          <p:spPr>
            <a:xfrm>
              <a:off x="396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Shape 38"/>
            <p:cNvSpPr txBox="1"/>
            <p:nvPr/>
          </p:nvSpPr>
          <p:spPr>
            <a:xfrm>
              <a:off x="411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Shape 39"/>
            <p:cNvSpPr txBox="1"/>
            <p:nvPr/>
          </p:nvSpPr>
          <p:spPr>
            <a:xfrm>
              <a:off x="426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Shape 40"/>
            <p:cNvSpPr txBox="1"/>
            <p:nvPr/>
          </p:nvSpPr>
          <p:spPr>
            <a:xfrm>
              <a:off x="441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Shape 41"/>
            <p:cNvSpPr txBox="1"/>
            <p:nvPr/>
          </p:nvSpPr>
          <p:spPr>
            <a:xfrm>
              <a:off x="457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Shape 42"/>
            <p:cNvSpPr txBox="1"/>
            <p:nvPr/>
          </p:nvSpPr>
          <p:spPr>
            <a:xfrm>
              <a:off x="472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Shape 43"/>
            <p:cNvSpPr txBox="1"/>
            <p:nvPr/>
          </p:nvSpPr>
          <p:spPr>
            <a:xfrm>
              <a:off x="487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Shape 44"/>
            <p:cNvSpPr txBox="1"/>
            <p:nvPr/>
          </p:nvSpPr>
          <p:spPr>
            <a:xfrm>
              <a:off x="502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Shape 45"/>
            <p:cNvSpPr txBox="1"/>
            <p:nvPr/>
          </p:nvSpPr>
          <p:spPr>
            <a:xfrm>
              <a:off x="518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Shape 46"/>
            <p:cNvSpPr txBox="1"/>
            <p:nvPr/>
          </p:nvSpPr>
          <p:spPr>
            <a:xfrm>
              <a:off x="5334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Shape 47"/>
            <p:cNvSpPr txBox="1"/>
            <p:nvPr/>
          </p:nvSpPr>
          <p:spPr>
            <a:xfrm>
              <a:off x="5486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Shape 48"/>
            <p:cNvSpPr txBox="1"/>
            <p:nvPr/>
          </p:nvSpPr>
          <p:spPr>
            <a:xfrm>
              <a:off x="5638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Shape 49"/>
            <p:cNvSpPr txBox="1"/>
            <p:nvPr/>
          </p:nvSpPr>
          <p:spPr>
            <a:xfrm>
              <a:off x="5791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Shape 50"/>
            <p:cNvSpPr txBox="1"/>
            <p:nvPr/>
          </p:nvSpPr>
          <p:spPr>
            <a:xfrm>
              <a:off x="5943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Shape 51"/>
            <p:cNvSpPr txBox="1"/>
            <p:nvPr/>
          </p:nvSpPr>
          <p:spPr>
            <a:xfrm>
              <a:off x="6096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Shape 52"/>
            <p:cNvSpPr txBox="1"/>
            <p:nvPr/>
          </p:nvSpPr>
          <p:spPr>
            <a:xfrm>
              <a:off x="6248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Shape 53"/>
            <p:cNvSpPr txBox="1"/>
            <p:nvPr/>
          </p:nvSpPr>
          <p:spPr>
            <a:xfrm>
              <a:off x="6400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Shape 54"/>
            <p:cNvSpPr txBox="1"/>
            <p:nvPr/>
          </p:nvSpPr>
          <p:spPr>
            <a:xfrm>
              <a:off x="6553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Shape 55"/>
            <p:cNvSpPr txBox="1"/>
            <p:nvPr/>
          </p:nvSpPr>
          <p:spPr>
            <a:xfrm>
              <a:off x="6705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Shape 56"/>
            <p:cNvSpPr txBox="1"/>
            <p:nvPr/>
          </p:nvSpPr>
          <p:spPr>
            <a:xfrm>
              <a:off x="6858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Shape 57"/>
            <p:cNvSpPr txBox="1"/>
            <p:nvPr/>
          </p:nvSpPr>
          <p:spPr>
            <a:xfrm>
              <a:off x="7010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Shape 58"/>
            <p:cNvSpPr txBox="1"/>
            <p:nvPr/>
          </p:nvSpPr>
          <p:spPr>
            <a:xfrm>
              <a:off x="7162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Shape 59"/>
            <p:cNvSpPr txBox="1"/>
            <p:nvPr/>
          </p:nvSpPr>
          <p:spPr>
            <a:xfrm>
              <a:off x="7315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Shape 60"/>
            <p:cNvSpPr txBox="1"/>
            <p:nvPr/>
          </p:nvSpPr>
          <p:spPr>
            <a:xfrm>
              <a:off x="7467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Shape 61"/>
            <p:cNvSpPr txBox="1"/>
            <p:nvPr/>
          </p:nvSpPr>
          <p:spPr>
            <a:xfrm>
              <a:off x="7620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Shape 62"/>
            <p:cNvSpPr txBox="1"/>
            <p:nvPr/>
          </p:nvSpPr>
          <p:spPr>
            <a:xfrm>
              <a:off x="777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Shape 63"/>
            <p:cNvSpPr txBox="1"/>
            <p:nvPr/>
          </p:nvSpPr>
          <p:spPr>
            <a:xfrm>
              <a:off x="792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Shape 64"/>
            <p:cNvSpPr txBox="1"/>
            <p:nvPr/>
          </p:nvSpPr>
          <p:spPr>
            <a:xfrm>
              <a:off x="807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Shape 65"/>
            <p:cNvSpPr txBox="1"/>
            <p:nvPr/>
          </p:nvSpPr>
          <p:spPr>
            <a:xfrm>
              <a:off x="822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Shape 66"/>
            <p:cNvSpPr txBox="1"/>
            <p:nvPr/>
          </p:nvSpPr>
          <p:spPr>
            <a:xfrm>
              <a:off x="838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Shape 67"/>
            <p:cNvSpPr txBox="1"/>
            <p:nvPr/>
          </p:nvSpPr>
          <p:spPr>
            <a:xfrm>
              <a:off x="853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Shape 68"/>
            <p:cNvSpPr txBox="1"/>
            <p:nvPr/>
          </p:nvSpPr>
          <p:spPr>
            <a:xfrm>
              <a:off x="868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Shape 69"/>
            <p:cNvSpPr txBox="1"/>
            <p:nvPr/>
          </p:nvSpPr>
          <p:spPr>
            <a:xfrm>
              <a:off x="883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Shape 70"/>
            <p:cNvSpPr txBox="1"/>
            <p:nvPr/>
          </p:nvSpPr>
          <p:spPr>
            <a:xfrm>
              <a:off x="899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Shape 71"/>
            <p:cNvSpPr txBox="1"/>
            <p:nvPr/>
          </p:nvSpPr>
          <p:spPr>
            <a:xfrm>
              <a:off x="684212" y="0"/>
              <a:ext cx="8462961" cy="6858000"/>
            </a:xfrm>
            <a:prstGeom prst="rect">
              <a:avLst/>
            </a:prstGeom>
            <a:solidFill>
              <a:schemeClr val="accent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Shape 72"/>
            <p:cNvSpPr txBox="1"/>
            <p:nvPr/>
          </p:nvSpPr>
          <p:spPr>
            <a:xfrm>
              <a:off x="0" y="1716086"/>
              <a:ext cx="6950074" cy="74611"/>
            </a:xfrm>
            <a:prstGeom prst="rect">
              <a:avLst/>
            </a:prstGeom>
            <a:solidFill>
              <a:schemeClr val="hlink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" name="Shape 7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Shape 131"/>
          <p:cNvGrpSpPr/>
          <p:nvPr/>
        </p:nvGrpSpPr>
        <p:grpSpPr>
          <a:xfrm>
            <a:off x="-3175" y="0"/>
            <a:ext cx="9147175" cy="6867525"/>
            <a:chOff x="-3175" y="0"/>
            <a:chExt cx="9147175" cy="6867525"/>
          </a:xfrm>
        </p:grpSpPr>
        <p:grpSp>
          <p:nvGrpSpPr>
            <p:cNvPr id="132" name="Shape 132"/>
            <p:cNvGrpSpPr/>
            <p:nvPr/>
          </p:nvGrpSpPr>
          <p:grpSpPr>
            <a:xfrm>
              <a:off x="-3175" y="0"/>
              <a:ext cx="9067799" cy="6867525"/>
              <a:chOff x="-3175" y="0"/>
              <a:chExt cx="9067799" cy="6867525"/>
            </a:xfrm>
          </p:grpSpPr>
          <p:sp>
            <p:nvSpPr>
              <p:cNvPr id="133" name="Shape 133"/>
              <p:cNvSpPr txBox="1"/>
              <p:nvPr/>
            </p:nvSpPr>
            <p:spPr>
              <a:xfrm>
                <a:off x="-3175" y="0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Shape 134"/>
              <p:cNvSpPr txBox="1"/>
              <p:nvPr/>
            </p:nvSpPr>
            <p:spPr>
              <a:xfrm>
                <a:off x="14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Shape 135"/>
              <p:cNvSpPr txBox="1"/>
              <p:nvPr/>
            </p:nvSpPr>
            <p:spPr>
              <a:xfrm>
                <a:off x="30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Shape 136"/>
              <p:cNvSpPr txBox="1"/>
              <p:nvPr/>
            </p:nvSpPr>
            <p:spPr>
              <a:xfrm>
                <a:off x="45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Shape 137"/>
              <p:cNvSpPr txBox="1"/>
              <p:nvPr/>
            </p:nvSpPr>
            <p:spPr>
              <a:xfrm>
                <a:off x="60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Shape 138"/>
              <p:cNvSpPr txBox="1"/>
              <p:nvPr/>
            </p:nvSpPr>
            <p:spPr>
              <a:xfrm>
                <a:off x="75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Shape 139"/>
              <p:cNvSpPr txBox="1"/>
              <p:nvPr/>
            </p:nvSpPr>
            <p:spPr>
              <a:xfrm>
                <a:off x="91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Shape 140"/>
              <p:cNvSpPr txBox="1"/>
              <p:nvPr/>
            </p:nvSpPr>
            <p:spPr>
              <a:xfrm>
                <a:off x="106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Shape 141"/>
              <p:cNvSpPr txBox="1"/>
              <p:nvPr/>
            </p:nvSpPr>
            <p:spPr>
              <a:xfrm>
                <a:off x="121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Shape 142"/>
              <p:cNvSpPr txBox="1"/>
              <p:nvPr/>
            </p:nvSpPr>
            <p:spPr>
              <a:xfrm>
                <a:off x="136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Shape 143"/>
              <p:cNvSpPr txBox="1"/>
              <p:nvPr/>
            </p:nvSpPr>
            <p:spPr>
              <a:xfrm>
                <a:off x="1520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Shape 144"/>
              <p:cNvSpPr txBox="1"/>
              <p:nvPr/>
            </p:nvSpPr>
            <p:spPr>
              <a:xfrm>
                <a:off x="1673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Shape 145"/>
              <p:cNvSpPr txBox="1"/>
              <p:nvPr/>
            </p:nvSpPr>
            <p:spPr>
              <a:xfrm>
                <a:off x="1825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Shape 146"/>
              <p:cNvSpPr txBox="1"/>
              <p:nvPr/>
            </p:nvSpPr>
            <p:spPr>
              <a:xfrm>
                <a:off x="1978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Shape 147"/>
              <p:cNvSpPr txBox="1"/>
              <p:nvPr/>
            </p:nvSpPr>
            <p:spPr>
              <a:xfrm>
                <a:off x="2130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Shape 148"/>
              <p:cNvSpPr txBox="1"/>
              <p:nvPr/>
            </p:nvSpPr>
            <p:spPr>
              <a:xfrm>
                <a:off x="2282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Shape 149"/>
              <p:cNvSpPr txBox="1"/>
              <p:nvPr/>
            </p:nvSpPr>
            <p:spPr>
              <a:xfrm>
                <a:off x="2435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Shape 150"/>
              <p:cNvSpPr txBox="1"/>
              <p:nvPr/>
            </p:nvSpPr>
            <p:spPr>
              <a:xfrm>
                <a:off x="2587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Shape 151"/>
              <p:cNvSpPr txBox="1"/>
              <p:nvPr/>
            </p:nvSpPr>
            <p:spPr>
              <a:xfrm>
                <a:off x="2740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Shape 152"/>
              <p:cNvSpPr txBox="1"/>
              <p:nvPr/>
            </p:nvSpPr>
            <p:spPr>
              <a:xfrm>
                <a:off x="2892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Shape 153"/>
              <p:cNvSpPr txBox="1"/>
              <p:nvPr/>
            </p:nvSpPr>
            <p:spPr>
              <a:xfrm>
                <a:off x="3044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Shape 154"/>
              <p:cNvSpPr txBox="1"/>
              <p:nvPr/>
            </p:nvSpPr>
            <p:spPr>
              <a:xfrm>
                <a:off x="3197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Shape 155"/>
              <p:cNvSpPr txBox="1"/>
              <p:nvPr/>
            </p:nvSpPr>
            <p:spPr>
              <a:xfrm>
                <a:off x="3349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Shape 156"/>
              <p:cNvSpPr txBox="1"/>
              <p:nvPr/>
            </p:nvSpPr>
            <p:spPr>
              <a:xfrm>
                <a:off x="3502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Shape 157"/>
              <p:cNvSpPr txBox="1"/>
              <p:nvPr/>
            </p:nvSpPr>
            <p:spPr>
              <a:xfrm>
                <a:off x="3654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Shape 158"/>
              <p:cNvSpPr txBox="1"/>
              <p:nvPr/>
            </p:nvSpPr>
            <p:spPr>
              <a:xfrm>
                <a:off x="3806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Shape 159"/>
              <p:cNvSpPr txBox="1"/>
              <p:nvPr/>
            </p:nvSpPr>
            <p:spPr>
              <a:xfrm>
                <a:off x="395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Shape 160"/>
              <p:cNvSpPr txBox="1"/>
              <p:nvPr/>
            </p:nvSpPr>
            <p:spPr>
              <a:xfrm>
                <a:off x="411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Shape 161"/>
              <p:cNvSpPr txBox="1"/>
              <p:nvPr/>
            </p:nvSpPr>
            <p:spPr>
              <a:xfrm>
                <a:off x="426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Shape 162"/>
              <p:cNvSpPr txBox="1"/>
              <p:nvPr/>
            </p:nvSpPr>
            <p:spPr>
              <a:xfrm>
                <a:off x="441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Shape 163"/>
              <p:cNvSpPr txBox="1"/>
              <p:nvPr/>
            </p:nvSpPr>
            <p:spPr>
              <a:xfrm>
                <a:off x="456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Shape 164"/>
              <p:cNvSpPr txBox="1"/>
              <p:nvPr/>
            </p:nvSpPr>
            <p:spPr>
              <a:xfrm>
                <a:off x="472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Shape 165"/>
              <p:cNvSpPr txBox="1"/>
              <p:nvPr/>
            </p:nvSpPr>
            <p:spPr>
              <a:xfrm>
                <a:off x="487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Shape 166"/>
              <p:cNvSpPr txBox="1"/>
              <p:nvPr/>
            </p:nvSpPr>
            <p:spPr>
              <a:xfrm>
                <a:off x="502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Shape 167"/>
              <p:cNvSpPr txBox="1"/>
              <p:nvPr/>
            </p:nvSpPr>
            <p:spPr>
              <a:xfrm>
                <a:off x="517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8" name="Shape 168"/>
              <p:cNvSpPr txBox="1"/>
              <p:nvPr/>
            </p:nvSpPr>
            <p:spPr>
              <a:xfrm>
                <a:off x="5330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9" name="Shape 169"/>
              <p:cNvSpPr txBox="1"/>
              <p:nvPr/>
            </p:nvSpPr>
            <p:spPr>
              <a:xfrm>
                <a:off x="5483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" name="Shape 170"/>
              <p:cNvSpPr txBox="1"/>
              <p:nvPr/>
            </p:nvSpPr>
            <p:spPr>
              <a:xfrm>
                <a:off x="5635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Shape 171"/>
              <p:cNvSpPr txBox="1"/>
              <p:nvPr/>
            </p:nvSpPr>
            <p:spPr>
              <a:xfrm>
                <a:off x="5788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Shape 172"/>
              <p:cNvSpPr txBox="1"/>
              <p:nvPr/>
            </p:nvSpPr>
            <p:spPr>
              <a:xfrm>
                <a:off x="5940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Shape 173"/>
              <p:cNvSpPr txBox="1"/>
              <p:nvPr/>
            </p:nvSpPr>
            <p:spPr>
              <a:xfrm>
                <a:off x="6092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4" name="Shape 174"/>
              <p:cNvSpPr txBox="1"/>
              <p:nvPr/>
            </p:nvSpPr>
            <p:spPr>
              <a:xfrm>
                <a:off x="6245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5" name="Shape 175"/>
              <p:cNvSpPr txBox="1"/>
              <p:nvPr/>
            </p:nvSpPr>
            <p:spPr>
              <a:xfrm>
                <a:off x="6397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Shape 176"/>
              <p:cNvSpPr txBox="1"/>
              <p:nvPr/>
            </p:nvSpPr>
            <p:spPr>
              <a:xfrm>
                <a:off x="6550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Shape 177"/>
              <p:cNvSpPr txBox="1"/>
              <p:nvPr/>
            </p:nvSpPr>
            <p:spPr>
              <a:xfrm>
                <a:off x="6702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" name="Shape 178"/>
              <p:cNvSpPr txBox="1"/>
              <p:nvPr/>
            </p:nvSpPr>
            <p:spPr>
              <a:xfrm>
                <a:off x="6854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" name="Shape 179"/>
              <p:cNvSpPr txBox="1"/>
              <p:nvPr/>
            </p:nvSpPr>
            <p:spPr>
              <a:xfrm>
                <a:off x="7007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Shape 180"/>
              <p:cNvSpPr txBox="1"/>
              <p:nvPr/>
            </p:nvSpPr>
            <p:spPr>
              <a:xfrm>
                <a:off x="7159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Shape 181"/>
              <p:cNvSpPr txBox="1"/>
              <p:nvPr/>
            </p:nvSpPr>
            <p:spPr>
              <a:xfrm>
                <a:off x="7312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Shape 182"/>
              <p:cNvSpPr txBox="1"/>
              <p:nvPr/>
            </p:nvSpPr>
            <p:spPr>
              <a:xfrm>
                <a:off x="7464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Shape 183"/>
              <p:cNvSpPr txBox="1"/>
              <p:nvPr/>
            </p:nvSpPr>
            <p:spPr>
              <a:xfrm>
                <a:off x="7616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Shape 184"/>
              <p:cNvSpPr txBox="1"/>
              <p:nvPr/>
            </p:nvSpPr>
            <p:spPr>
              <a:xfrm>
                <a:off x="776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Shape 185"/>
              <p:cNvSpPr txBox="1"/>
              <p:nvPr/>
            </p:nvSpPr>
            <p:spPr>
              <a:xfrm>
                <a:off x="792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Shape 186"/>
              <p:cNvSpPr txBox="1"/>
              <p:nvPr/>
            </p:nvSpPr>
            <p:spPr>
              <a:xfrm>
                <a:off x="807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Shape 187"/>
              <p:cNvSpPr txBox="1"/>
              <p:nvPr/>
            </p:nvSpPr>
            <p:spPr>
              <a:xfrm>
                <a:off x="822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Shape 188"/>
              <p:cNvSpPr txBox="1"/>
              <p:nvPr/>
            </p:nvSpPr>
            <p:spPr>
              <a:xfrm>
                <a:off x="837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Shape 189"/>
              <p:cNvSpPr txBox="1"/>
              <p:nvPr/>
            </p:nvSpPr>
            <p:spPr>
              <a:xfrm>
                <a:off x="853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Shape 190"/>
              <p:cNvSpPr txBox="1"/>
              <p:nvPr/>
            </p:nvSpPr>
            <p:spPr>
              <a:xfrm>
                <a:off x="868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Shape 191"/>
              <p:cNvSpPr txBox="1"/>
              <p:nvPr/>
            </p:nvSpPr>
            <p:spPr>
              <a:xfrm>
                <a:off x="883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Shape 192"/>
              <p:cNvSpPr txBox="1"/>
              <p:nvPr/>
            </p:nvSpPr>
            <p:spPr>
              <a:xfrm>
                <a:off x="898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3" name="Shape 193"/>
            <p:cNvSpPr txBox="1"/>
            <p:nvPr/>
          </p:nvSpPr>
          <p:spPr>
            <a:xfrm>
              <a:off x="681037" y="0"/>
              <a:ext cx="8462961" cy="6858000"/>
            </a:xfrm>
            <a:prstGeom prst="rect">
              <a:avLst/>
            </a:prstGeom>
            <a:solidFill>
              <a:schemeClr val="accent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0" y="0"/>
              <a:ext cx="9144000" cy="509586"/>
            </a:xfrm>
            <a:prstGeom prst="rect">
              <a:avLst/>
            </a:prstGeom>
            <a:solidFill>
              <a:schemeClr val="hlink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5" name="Shape 195"/>
          <p:cNvSpPr txBox="1"/>
          <p:nvPr/>
        </p:nvSpPr>
        <p:spPr>
          <a:xfrm>
            <a:off x="3505200" y="2590800"/>
            <a:ext cx="4892675" cy="76199"/>
          </a:xfrm>
          <a:prstGeom prst="rect">
            <a:avLst/>
          </a:prstGeom>
          <a:solidFill>
            <a:schemeClr val="hlink">
              <a:alpha val="4980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Shape 196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198" name="Shape 198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9" name="Shape 19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0" name="Shape 200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9.xml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13" name="Shape 21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Chapter 18</a:t>
            </a:r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MobileApp Design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2133600" y="2438400"/>
            <a:ext cx="6476999" cy="3324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1" lang="en-US" sz="18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Slide Set to accompany</a:t>
            </a:r>
            <a:br>
              <a:rPr b="0" i="1" lang="en-US" sz="32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1" lang="en-US" sz="2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</a:t>
            </a:r>
            <a:r>
              <a:rPr b="0" i="1" lang="en-US" sz="24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Roger S. Pressman and Bruce R. Maxim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Slides copyright © 1996, 2001, 2005, 2009, 2014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Roger S. Pressman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 non-profit educational use only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be reproduced ONLY for student use at the university level when used in conjunction with </a:t>
            </a: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Software Engineering: A Practitioner's Approach, 8/e.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Any other reproduction or use is prohibited without the express written permission of the author.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copyright information MUST appear if these slides are posted on a website for student use.</a:t>
            </a:r>
          </a:p>
        </p:txBody>
      </p:sp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22" name="Shape 222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 Development Considerations – 1 </a:t>
            </a:r>
          </a:p>
        </p:txBody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Multiple hardware and software platforms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Many development frameworks and programming languages.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Many app stores with differing acceptance rules and tool requirements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Short development cycles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 interface limitations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94" name="Shape 294"/>
          <p:cNvSpPr txBox="1"/>
          <p:nvPr>
            <p:ph type="title"/>
          </p:nvPr>
        </p:nvSpPr>
        <p:spPr>
          <a:xfrm>
            <a:off x="1219200" y="990600"/>
            <a:ext cx="72390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Assessing Mobile Interactive Development Environments</a:t>
            </a:r>
          </a:p>
        </p:txBody>
      </p:sp>
      <p:sp>
        <p:nvSpPr>
          <p:cNvPr id="295" name="Shape 295"/>
          <p:cNvSpPr txBox="1"/>
          <p:nvPr>
            <p:ph idx="1" type="body"/>
          </p:nvPr>
        </p:nvSpPr>
        <p:spPr>
          <a:xfrm>
            <a:off x="1828800" y="1905000"/>
            <a:ext cx="71627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General productivity features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Third-party SDK integration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Post-compilation tooks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Over the air development support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End-to-end mobile application development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Documentation and tutorials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Graphical user interface builders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02" name="Shape 302"/>
          <p:cNvSpPr txBox="1"/>
          <p:nvPr>
            <p:ph type="title"/>
          </p:nvPr>
        </p:nvSpPr>
        <p:spPr>
          <a:xfrm>
            <a:off x="1219200" y="990600"/>
            <a:ext cx="72390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MobileApp Middleware</a:t>
            </a:r>
          </a:p>
        </p:txBody>
      </p:sp>
      <p:sp>
        <p:nvSpPr>
          <p:cNvPr id="303" name="Shape 303"/>
          <p:cNvSpPr txBox="1"/>
          <p:nvPr>
            <p:ph idx="1" type="body"/>
          </p:nvPr>
        </p:nvSpPr>
        <p:spPr>
          <a:xfrm>
            <a:off x="1828800" y="1905000"/>
            <a:ext cx="6248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Facilitates communication and coordination of distributed components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Allows developers to rely on abstractions and hide mobile environment details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Helps MobileApps to achieve context awareness as required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10" name="Shape 310"/>
          <p:cNvSpPr txBox="1"/>
          <p:nvPr>
            <p:ph type="title"/>
          </p:nvPr>
        </p:nvSpPr>
        <p:spPr>
          <a:xfrm>
            <a:off x="1219200" y="990600"/>
            <a:ext cx="72390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Service Computing</a:t>
            </a:r>
          </a:p>
        </p:txBody>
      </p:sp>
      <p:sp>
        <p:nvSpPr>
          <p:cNvPr id="311" name="Shape 311"/>
          <p:cNvSpPr txBox="1"/>
          <p:nvPr>
            <p:ph idx="1" type="body"/>
          </p:nvPr>
        </p:nvSpPr>
        <p:spPr>
          <a:xfrm>
            <a:off x="1828800" y="1905000"/>
            <a:ext cx="6705599" cy="40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Focuses on architectural design and enables application development through service discovery and composition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Allows MobileApp developers to avoid the need to integrate service source code into the client running on a mobile device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Runs out of the provider’s server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Loosely coupled with applications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Provides an API to allow service to be treated like an abstract black box 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18" name="Shape 318"/>
          <p:cNvSpPr txBox="1"/>
          <p:nvPr>
            <p:ph type="title"/>
          </p:nvPr>
        </p:nvSpPr>
        <p:spPr>
          <a:xfrm>
            <a:off x="1219200" y="990600"/>
            <a:ext cx="72390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Cloud Computing</a:t>
            </a:r>
          </a:p>
        </p:txBody>
      </p:sp>
      <p:sp>
        <p:nvSpPr>
          <p:cNvPr id="319" name="Shape 319"/>
          <p:cNvSpPr txBox="1"/>
          <p:nvPr>
            <p:ph idx="1" type="body"/>
          </p:nvPr>
        </p:nvSpPr>
        <p:spPr>
          <a:xfrm>
            <a:off x="1828800" y="1905000"/>
            <a:ext cx="6705599" cy="40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Focuses on the effective delivery of services to users through flexible and scalable resource virtualization and loading balancing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Lets the client (either a user or program) request computing capabilities as needed, across network boundaries anywhere or any time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26" name="Shape 326"/>
          <p:cNvSpPr txBox="1"/>
          <p:nvPr>
            <p:ph type="title"/>
          </p:nvPr>
        </p:nvSpPr>
        <p:spPr>
          <a:xfrm>
            <a:off x="1219200" y="990600"/>
            <a:ext cx="72390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Cloud Computing Architecture</a:t>
            </a:r>
          </a:p>
        </p:txBody>
      </p:sp>
      <p:sp>
        <p:nvSpPr>
          <p:cNvPr id="327" name="Shape 327"/>
          <p:cNvSpPr txBox="1"/>
          <p:nvPr>
            <p:ph idx="1" type="body"/>
          </p:nvPr>
        </p:nvSpPr>
        <p:spPr>
          <a:xfrm>
            <a:off x="1828800" y="1905000"/>
            <a:ext cx="6705599" cy="40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Cloud architecture has three service layers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1" i="0" lang="en-US" sz="2000" u="none" cap="none" strike="noStrike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as service</a:t>
            </a:r>
            <a:r>
              <a:rPr b="0" i="0" lang="en-US" sz="2000" u="none" cap="none" strike="noStrike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layer consists of software components and applications hosted by third-party service providers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1" i="0" lang="en-US" sz="2000" u="none" cap="none" strike="noStrike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Platform as service</a:t>
            </a:r>
            <a:r>
              <a:rPr b="0" i="0" lang="en-US" sz="2000" u="none" cap="none" strike="noStrike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layer provides a collaborative development platform to assist with design, implementation, and testing by geographically distributed team members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1" i="0" lang="en-US" sz="2000" u="none" cap="none" strike="noStrike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Infrastructure and service</a:t>
            </a:r>
            <a:r>
              <a:rPr b="0" i="0" lang="en-US" sz="2000" u="none" cap="none" strike="noStrike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provides virtual computing resources (storage, processing power, network connectivity) on the cloud</a:t>
            </a: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30" name="Shape 23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 Development Considerations – 2 </a:t>
            </a:r>
          </a:p>
        </p:txBody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Complex camera/sensor interaction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Effective use of context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Power management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Security and privacy models/policies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Device limitations (computation and storage)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Integration of external services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Texting complexities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38" name="Shape 23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MobileApp Development Process Model</a:t>
            </a:r>
          </a:p>
        </p:txBody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Formulation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Planning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Analysis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Engineering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Implementation and testing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 evaluation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45" name="Shape 245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46" name="Shape 246"/>
          <p:cNvSpPr txBox="1"/>
          <p:nvPr>
            <p:ph type="title"/>
          </p:nvPr>
        </p:nvSpPr>
        <p:spPr>
          <a:xfrm>
            <a:off x="1219200" y="990600"/>
            <a:ext cx="72390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MobileApp Quality Checklist - 1</a:t>
            </a:r>
          </a:p>
        </p:txBody>
      </p:sp>
      <p:sp>
        <p:nvSpPr>
          <p:cNvPr id="247" name="Shape 247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Can content and/or function and/or navigation options be tailored to the user’s preferences?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Can content and/or functionality be customized to the bandwidth at which the user communicates? Does the app account for weak or lost signal in an acceptable manner?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Can content and/or function and/or navigation options be made context aware according to the user’s preferences?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Has adequate consideration been given to the power availability on the target device(s)?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Have graphics, media (audio, video), and other web or cloud services been used appropriately?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54" name="Shape 254"/>
          <p:cNvSpPr txBox="1"/>
          <p:nvPr>
            <p:ph type="title"/>
          </p:nvPr>
        </p:nvSpPr>
        <p:spPr>
          <a:xfrm>
            <a:off x="1219200" y="990600"/>
            <a:ext cx="72390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MobileApp Quality Checklist - 2</a:t>
            </a:r>
          </a:p>
        </p:txBody>
      </p:sp>
      <p:sp>
        <p:nvSpPr>
          <p:cNvPr id="255" name="Shape 255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 the overall page design easy to read and navigate?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Does the app take screen size differences into account?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Does the user interface conform to the display and interaction standards adopted for the targeted mobile device(s)?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Does the app conform to the reliability, security, and privacy expectations of its users?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provisions have been made to ensure app remains current?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Has the MobileApp been tested in all targeted user environments and for all targeted devices?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62" name="Shape 262"/>
          <p:cNvSpPr txBox="1"/>
          <p:nvPr>
            <p:ph type="title"/>
          </p:nvPr>
        </p:nvSpPr>
        <p:spPr>
          <a:xfrm>
            <a:off x="1219200" y="990600"/>
            <a:ext cx="72390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MobileApp  User Interface Quality Requirements</a:t>
            </a:r>
          </a:p>
        </p:txBody>
      </p:sp>
      <p:sp>
        <p:nvSpPr>
          <p:cNvPr id="263" name="Shape 263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 the overall page design easy to read and navigate?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Does the app take screen size differences into account?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Does the user interface conform to the display and interaction standards adopted for the targeted mobile device(s)?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Does the app conform to the reliability, security, and privacy expectations of its users?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provisions have been made to ensure app remains current?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Has the MobileApp been tested in all targeted user environments and for all targeted devices?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70" name="Shape 270"/>
          <p:cNvSpPr txBox="1"/>
          <p:nvPr>
            <p:ph type="title"/>
          </p:nvPr>
        </p:nvSpPr>
        <p:spPr>
          <a:xfrm>
            <a:off x="1219200" y="990600"/>
            <a:ext cx="72390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MobileApp User Interface Design Considerations</a:t>
            </a:r>
          </a:p>
        </p:txBody>
      </p:sp>
      <p:sp>
        <p:nvSpPr>
          <p:cNvPr id="271" name="Shape 271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Define user interface brand signatures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Focus the portfolio of products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Identify core user stories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Optimize UI flows and elements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Define scaling rules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Create user performance dashboard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Rely on dedicated champion with user interface engineering skills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77" name="Shape 277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78" name="Shape 278"/>
          <p:cNvSpPr txBox="1"/>
          <p:nvPr>
            <p:ph type="title"/>
          </p:nvPr>
        </p:nvSpPr>
        <p:spPr>
          <a:xfrm>
            <a:off x="1219200" y="990600"/>
            <a:ext cx="72390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MobileApp Design Mistakes</a:t>
            </a:r>
          </a:p>
        </p:txBody>
      </p:sp>
      <p:sp>
        <p:nvSpPr>
          <p:cNvPr id="279" name="Shape 27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Kitchen sink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Inconsistency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Overdesigning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Lack of speed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Verbiage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Non-standard interaction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Help-and –FAQ-itis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85" name="Shape 285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86" name="Shape 286"/>
          <p:cNvSpPr txBox="1"/>
          <p:nvPr>
            <p:ph type="title"/>
          </p:nvPr>
        </p:nvSpPr>
        <p:spPr>
          <a:xfrm>
            <a:off x="1219200" y="990600"/>
            <a:ext cx="72390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MobileApp Design Best Practices</a:t>
            </a:r>
          </a:p>
        </p:txBody>
      </p:sp>
      <p:sp>
        <p:nvSpPr>
          <p:cNvPr id="287" name="Shape 287"/>
          <p:cNvSpPr txBox="1"/>
          <p:nvPr>
            <p:ph idx="1" type="body"/>
          </p:nvPr>
        </p:nvSpPr>
        <p:spPr>
          <a:xfrm>
            <a:off x="1828800" y="1905000"/>
            <a:ext cx="71627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Identify the audience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Design for context of use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Recognize line between simplicity is not laziness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 the platform to its advantage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Allow for discoverability of advanced functionality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 clear and consistent labels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Cleaver icons should never be developed at the expense of user understanding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Long scrolling forms trump multiple screens</a:t>
            </a:r>
          </a:p>
        </p:txBody>
      </p:sp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