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9144000"/>
  <p:notesSz cx="6858000" cy="9144000"/>
  <p:embeddedFontLst>
    <p:embeddedFont>
      <p:font typeface="Quattrocento"/>
      <p:regular r:id="rId26"/>
      <p:bold r:id="rId27"/>
    </p:embeddedFont>
    <p:embeddedFont>
      <p:font typeface="Helvetica Neue"/>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Quattrocento-regular.fntdata"/><Relationship Id="rId25" Type="http://schemas.openxmlformats.org/officeDocument/2006/relationships/slide" Target="slides/slide19.xml"/><Relationship Id="rId28" Type="http://schemas.openxmlformats.org/officeDocument/2006/relationships/font" Target="fonts/HelveticaNeue-regular.fntdata"/><Relationship Id="rId27" Type="http://schemas.openxmlformats.org/officeDocument/2006/relationships/font" Target="fonts/Quattrocento-bold.fntdata"/><Relationship Id="rId5" Type="http://schemas.openxmlformats.org/officeDocument/2006/relationships/notesMaster" Target="notesMasters/notesMaster.xml"/><Relationship Id="rId6" Type="http://schemas.openxmlformats.org/officeDocument/2006/relationships/slide" Target="slides/slide.xml"/><Relationship Id="rId29" Type="http://schemas.openxmlformats.org/officeDocument/2006/relationships/font" Target="fonts/HelveticaNeue-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HelveticaNeue-boldItalic.fntdata"/><Relationship Id="rId30" Type="http://schemas.openxmlformats.org/officeDocument/2006/relationships/font" Target="fonts/HelveticaNeue-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4" name="Shape 4"/>
          <p:cNvSpPr txBox="1"/>
          <p:nvPr>
            <p:ph idx="10" type="dt"/>
          </p:nvPr>
        </p:nvSpPr>
        <p:spPr>
          <a:xfrm>
            <a:off x="3886200" y="0"/>
            <a:ext cx="2971799" cy="457200"/>
          </a:xfrm>
          <a:prstGeom prst="rect">
            <a:avLst/>
          </a:prstGeom>
          <a:noFill/>
          <a:ln>
            <a:noFill/>
          </a:ln>
        </p:spPr>
        <p:txBody>
          <a:bodyPr anchorCtr="0" anchor="t"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a:headEnd len="med" w="med" type="none"/>
            <a:tailEnd len="med" w="med" type="none"/>
          </a:ln>
        </p:spPr>
      </p:sp>
      <p:sp>
        <p:nvSpPr>
          <p:cNvPr id="6" name="Shape 6"/>
          <p:cNvSpPr txBox="1"/>
          <p:nvPr>
            <p:ph idx="1" type="body"/>
          </p:nvPr>
        </p:nvSpPr>
        <p:spPr>
          <a:xfrm>
            <a:off x="914400" y="4343400"/>
            <a:ext cx="50291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6800"/>
            <a:ext cx="2971799" cy="4572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8" name="Shape 8"/>
          <p:cNvSpPr txBox="1"/>
          <p:nvPr>
            <p:ph idx="12" type="sldNum"/>
          </p:nvPr>
        </p:nvSpPr>
        <p:spPr>
          <a:xfrm>
            <a:off x="3886200" y="8686800"/>
            <a:ext cx="29717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rgbClr val="000000"/>
              </a:buClr>
              <a:buSzPct val="250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7" name="Shape 207"/>
        <p:cNvGrpSpPr/>
        <p:nvPr/>
      </p:nvGrpSpPr>
      <p:grpSpPr>
        <a:xfrm>
          <a:off x="0" y="0"/>
          <a:ext cx="0" cy="0"/>
          <a:chOff x="0" y="0"/>
          <a:chExt cx="0" cy="0"/>
        </a:xfrm>
      </p:grpSpPr>
      <p:sp>
        <p:nvSpPr>
          <p:cNvPr id="208" name="Shape 208"/>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09" name="Shape 2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18" name="Shape 2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0" name="Shape 29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98" name="Shape 29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06" name="Shape 3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2" name="Shape 312"/>
        <p:cNvGrpSpPr/>
        <p:nvPr/>
      </p:nvGrpSpPr>
      <p:grpSpPr>
        <a:xfrm>
          <a:off x="0" y="0"/>
          <a:ext cx="0" cy="0"/>
          <a:chOff x="0" y="0"/>
          <a:chExt cx="0" cy="0"/>
        </a:xfrm>
      </p:grpSpPr>
      <p:sp>
        <p:nvSpPr>
          <p:cNvPr id="313" name="Shape 31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14" name="Shape 3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0" name="Shape 320"/>
        <p:cNvGrpSpPr/>
        <p:nvPr/>
      </p:nvGrpSpPr>
      <p:grpSpPr>
        <a:xfrm>
          <a:off x="0" y="0"/>
          <a:ext cx="0" cy="0"/>
          <a:chOff x="0" y="0"/>
          <a:chExt cx="0" cy="0"/>
        </a:xfrm>
      </p:grpSpPr>
      <p:sp>
        <p:nvSpPr>
          <p:cNvPr id="321" name="Shape 32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22" name="Shape 3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8" name="Shape 328"/>
        <p:cNvGrpSpPr/>
        <p:nvPr/>
      </p:nvGrpSpPr>
      <p:grpSpPr>
        <a:xfrm>
          <a:off x="0" y="0"/>
          <a:ext cx="0" cy="0"/>
          <a:chOff x="0" y="0"/>
          <a:chExt cx="0" cy="0"/>
        </a:xfrm>
      </p:grpSpPr>
      <p:sp>
        <p:nvSpPr>
          <p:cNvPr id="329" name="Shape 32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0" name="Shape 33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6" name="Shape 336"/>
        <p:cNvGrpSpPr/>
        <p:nvPr/>
      </p:nvGrpSpPr>
      <p:grpSpPr>
        <a:xfrm>
          <a:off x="0" y="0"/>
          <a:ext cx="0" cy="0"/>
          <a:chOff x="0" y="0"/>
          <a:chExt cx="0" cy="0"/>
        </a:xfrm>
      </p:grpSpPr>
      <p:sp>
        <p:nvSpPr>
          <p:cNvPr id="337" name="Shape 33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38" name="Shape 33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4" name="Shape 344"/>
        <p:cNvGrpSpPr/>
        <p:nvPr/>
      </p:nvGrpSpPr>
      <p:grpSpPr>
        <a:xfrm>
          <a:off x="0" y="0"/>
          <a:ext cx="0" cy="0"/>
          <a:chOff x="0" y="0"/>
          <a:chExt cx="0" cy="0"/>
        </a:xfrm>
      </p:grpSpPr>
      <p:sp>
        <p:nvSpPr>
          <p:cNvPr id="345" name="Shape 34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46" name="Shape 34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2" name="Shape 352"/>
        <p:cNvGrpSpPr/>
        <p:nvPr/>
      </p:nvGrpSpPr>
      <p:grpSpPr>
        <a:xfrm>
          <a:off x="0" y="0"/>
          <a:ext cx="0" cy="0"/>
          <a:chOff x="0" y="0"/>
          <a:chExt cx="0" cy="0"/>
        </a:xfrm>
      </p:grpSpPr>
      <p:sp>
        <p:nvSpPr>
          <p:cNvPr id="353" name="Shape 35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54" name="Shape 3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0" name="Shape 360"/>
        <p:cNvGrpSpPr/>
        <p:nvPr/>
      </p:nvGrpSpPr>
      <p:grpSpPr>
        <a:xfrm>
          <a:off x="0" y="0"/>
          <a:ext cx="0" cy="0"/>
          <a:chOff x="0" y="0"/>
          <a:chExt cx="0" cy="0"/>
        </a:xfrm>
      </p:grpSpPr>
      <p:sp>
        <p:nvSpPr>
          <p:cNvPr id="361" name="Shape 36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362" name="Shape 36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26" name="Shape 2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2" name="Shape 232"/>
        <p:cNvGrpSpPr/>
        <p:nvPr/>
      </p:nvGrpSpPr>
      <p:grpSpPr>
        <a:xfrm>
          <a:off x="0" y="0"/>
          <a:ext cx="0" cy="0"/>
          <a:chOff x="0" y="0"/>
          <a:chExt cx="0" cy="0"/>
        </a:xfrm>
      </p:grpSpPr>
      <p:sp>
        <p:nvSpPr>
          <p:cNvPr id="233" name="Shape 23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34" name="Shape 2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42" name="Shape 2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0" name="Shape 25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6" name="Shape 256"/>
        <p:cNvGrpSpPr/>
        <p:nvPr/>
      </p:nvGrpSpPr>
      <p:grpSpPr>
        <a:xfrm>
          <a:off x="0" y="0"/>
          <a:ext cx="0" cy="0"/>
          <a:chOff x="0" y="0"/>
          <a:chExt cx="0" cy="0"/>
        </a:xfrm>
      </p:grpSpPr>
      <p:sp>
        <p:nvSpPr>
          <p:cNvPr id="257" name="Shape 257"/>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58" name="Shape 25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66" name="Shape 26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txBox="1"/>
          <p:nvPr>
            <p:ph idx="1" type="body"/>
          </p:nvPr>
        </p:nvSpPr>
        <p:spPr>
          <a:xfrm>
            <a:off x="914400" y="4343400"/>
            <a:ext cx="5029199" cy="4114800"/>
          </a:xfrm>
          <a:prstGeom prst="rect">
            <a:avLst/>
          </a:prstGeom>
        </p:spPr>
        <p:txBody>
          <a:bodyPr anchorCtr="0" anchor="ctr" bIns="91425" lIns="91425" rIns="91425" tIns="91425">
            <a:noAutofit/>
          </a:bodyPr>
          <a:lstStyle/>
          <a:p>
            <a:pPr lvl="0">
              <a:spcBef>
                <a:spcPts val="0"/>
              </a:spcBef>
              <a:buNone/>
            </a:pPr>
            <a:r>
              <a:t/>
            </a:r>
            <a:endParaRPr/>
          </a:p>
        </p:txBody>
      </p:sp>
      <p:sp>
        <p:nvSpPr>
          <p:cNvPr id="282" name="Shape 28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77" name="Shape 77"/>
        <p:cNvGrpSpPr/>
        <p:nvPr/>
      </p:nvGrpSpPr>
      <p:grpSpPr>
        <a:xfrm>
          <a:off x="0" y="0"/>
          <a:ext cx="0" cy="0"/>
          <a:chOff x="0" y="0"/>
          <a:chExt cx="0" cy="0"/>
        </a:xfrm>
      </p:grpSpPr>
      <p:sp>
        <p:nvSpPr>
          <p:cNvPr id="78" name="Shape 7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79" name="Shape 79"/>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0" name="Shape 8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1" name="Shape 8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2" name="Shape 82"/>
        <p:cNvGrpSpPr/>
        <p:nvPr/>
      </p:nvGrpSpPr>
      <p:grpSpPr>
        <a:xfrm>
          <a:off x="0" y="0"/>
          <a:ext cx="0" cy="0"/>
          <a:chOff x="0" y="0"/>
          <a:chExt cx="0" cy="0"/>
        </a:xfrm>
      </p:grpSpPr>
      <p:sp>
        <p:nvSpPr>
          <p:cNvPr id="83" name="Shape 83"/>
          <p:cNvSpPr txBox="1"/>
          <p:nvPr>
            <p:ph type="title"/>
          </p:nvPr>
        </p:nvSpPr>
        <p:spPr>
          <a:xfrm rot="5400000">
            <a:off x="5267325" y="2600324"/>
            <a:ext cx="5105399" cy="1885950"/>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4" name="Shape 84"/>
          <p:cNvSpPr txBox="1"/>
          <p:nvPr>
            <p:ph idx="1" type="body"/>
          </p:nvPr>
        </p:nvSpPr>
        <p:spPr>
          <a:xfrm rot="5400000">
            <a:off x="1419225" y="790574"/>
            <a:ext cx="5105399" cy="5505450"/>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85" name="Shape 8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86" name="Shape 8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01" name="Shape 201"/>
        <p:cNvGrpSpPr/>
        <p:nvPr/>
      </p:nvGrpSpPr>
      <p:grpSpPr>
        <a:xfrm>
          <a:off x="0" y="0"/>
          <a:ext cx="0" cy="0"/>
          <a:chOff x="0" y="0"/>
          <a:chExt cx="0" cy="0"/>
        </a:xfrm>
      </p:grpSpPr>
      <p:sp>
        <p:nvSpPr>
          <p:cNvPr id="202" name="Shape 202"/>
          <p:cNvSpPr txBox="1"/>
          <p:nvPr>
            <p:ph type="ctrTitle"/>
          </p:nvPr>
        </p:nvSpPr>
        <p:spPr>
          <a:xfrm>
            <a:off x="779462" y="1447800"/>
            <a:ext cx="7678736" cy="1081088"/>
          </a:xfrm>
          <a:prstGeom prst="rect">
            <a:avLst/>
          </a:prstGeom>
          <a:noFill/>
          <a:ln>
            <a:noFill/>
          </a:ln>
        </p:spPr>
        <p:txBody>
          <a:bodyPr anchorCtr="0" anchor="b" bIns="91425" lIns="91425" rIns="91425" tIns="91425"/>
          <a:lstStyle>
            <a:lvl1pPr indent="0" lvl="0" marL="0" marR="0" rtl="0" algn="r">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203" name="Shape 203"/>
          <p:cNvSpPr txBox="1"/>
          <p:nvPr>
            <p:ph idx="1" type="subTitle"/>
          </p:nvPr>
        </p:nvSpPr>
        <p:spPr>
          <a:xfrm>
            <a:off x="4021137" y="2860675"/>
            <a:ext cx="4437062" cy="3114675"/>
          </a:xfrm>
          <a:prstGeom prst="rect">
            <a:avLst/>
          </a:prstGeom>
          <a:noFill/>
          <a:ln>
            <a:noFill/>
          </a:ln>
        </p:spPr>
        <p:txBody>
          <a:bodyPr anchorCtr="0" anchor="t" bIns="91425" lIns="91425" rIns="91425" tIns="91425"/>
          <a:lstStyle>
            <a:lvl1pPr indent="0" lvl="0" marL="0" marR="0" rtl="0" algn="l">
              <a:spcBef>
                <a:spcPts val="480"/>
              </a:spcBef>
              <a:spcAft>
                <a:spcPts val="0"/>
              </a:spcAft>
              <a:buClr>
                <a:schemeClr val="folHlink"/>
              </a:buClr>
              <a:buFont typeface="Noto Symbol"/>
              <a:buNone/>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204" name="Shape 204"/>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5" name="Shape 205"/>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6" name="Shape 206"/>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87" name="Shape 87"/>
        <p:cNvGrpSpPr/>
        <p:nvPr/>
      </p:nvGrpSpPr>
      <p:grpSpPr>
        <a:xfrm>
          <a:off x="0" y="0"/>
          <a:ext cx="0" cy="0"/>
          <a:chOff x="0" y="0"/>
          <a:chExt cx="0" cy="0"/>
        </a:xfrm>
      </p:grpSpPr>
      <p:sp>
        <p:nvSpPr>
          <p:cNvPr id="88" name="Shape 8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89" name="Shape 89"/>
          <p:cNvSpPr txBox="1"/>
          <p:nvPr>
            <p:ph idx="1" type="body"/>
          </p:nvPr>
        </p:nvSpPr>
        <p:spPr>
          <a:xfrm rot="5400000">
            <a:off x="3200400" y="533400"/>
            <a:ext cx="4190999" cy="6934199"/>
          </a:xfrm>
          <a:prstGeom prst="rect">
            <a:avLst/>
          </a:prstGeom>
          <a:noFill/>
          <a:ln>
            <a:noFill/>
          </a:ln>
        </p:spPr>
        <p:txBody>
          <a:bodyPr anchorCtr="0" anchor="t" bIns="91425" lIns="91425" rIns="91425" tIns="91425"/>
          <a:lstStyle>
            <a:lvl1pPr indent="-228600" lvl="0" marL="342900" rtl="0" algn="l">
              <a:spcBef>
                <a:spcPts val="480"/>
              </a:spcBef>
              <a:spcAft>
                <a:spcPts val="0"/>
              </a:spcAft>
              <a:buClr>
                <a:schemeClr val="folHlink"/>
              </a:buClr>
              <a:buFont typeface="Noto Symbol"/>
              <a:buChar char="■"/>
              <a:defRPr/>
            </a:lvl1pPr>
            <a:lvl2pPr indent="-196850" lvl="1" marL="742950" rtl="0" algn="l">
              <a:spcBef>
                <a:spcPts val="400"/>
              </a:spcBef>
              <a:spcAft>
                <a:spcPts val="0"/>
              </a:spcAft>
              <a:buClr>
                <a:schemeClr val="folHlink"/>
              </a:buClr>
              <a:buFont typeface="Noto Symbol"/>
              <a:buChar char="■"/>
              <a:defRPr/>
            </a:lvl2pPr>
            <a:lvl3pPr indent="-114300" lvl="2" marL="1143000" rtl="0" algn="l">
              <a:spcBef>
                <a:spcPts val="360"/>
              </a:spcBef>
              <a:spcAft>
                <a:spcPts val="0"/>
              </a:spcAft>
              <a:buClr>
                <a:schemeClr val="dk2"/>
              </a:buClr>
              <a:buFont typeface="Helvetica Neue"/>
              <a:buChar char="•"/>
              <a:defRPr/>
            </a:lvl3pPr>
            <a:lvl4pPr indent="-127000" lvl="3" marL="1600200" rtl="0" algn="l">
              <a:spcBef>
                <a:spcPts val="320"/>
              </a:spcBef>
              <a:spcAft>
                <a:spcPts val="0"/>
              </a:spcAft>
              <a:buClr>
                <a:schemeClr val="hlink"/>
              </a:buClr>
              <a:buFont typeface="Helvetica Neue"/>
              <a:buChar char="•"/>
              <a:defRPr/>
            </a:lvl4pPr>
            <a:lvl5pPr indent="-142239" lvl="4" marL="2057400" rtl="0" algn="l">
              <a:spcBef>
                <a:spcPts val="320"/>
              </a:spcBef>
              <a:spcAft>
                <a:spcPts val="0"/>
              </a:spcAft>
              <a:buClr>
                <a:schemeClr val="dk1"/>
              </a:buClr>
              <a:buFont typeface="Helvetica Neue"/>
              <a:buChar char="•"/>
              <a:defRPr/>
            </a:lvl5pPr>
            <a:lvl6pPr indent="-142239" lvl="5" marL="2514600" rtl="0" algn="l">
              <a:spcBef>
                <a:spcPts val="320"/>
              </a:spcBef>
              <a:spcAft>
                <a:spcPts val="0"/>
              </a:spcAft>
              <a:buClr>
                <a:schemeClr val="dk1"/>
              </a:buClr>
              <a:buFont typeface="Helvetica Neue"/>
              <a:buChar char="•"/>
              <a:defRPr/>
            </a:lvl6pPr>
            <a:lvl7pPr indent="-142239" lvl="6" marL="2971800" rtl="0" algn="l">
              <a:spcBef>
                <a:spcPts val="320"/>
              </a:spcBef>
              <a:spcAft>
                <a:spcPts val="0"/>
              </a:spcAft>
              <a:buClr>
                <a:schemeClr val="dk1"/>
              </a:buClr>
              <a:buFont typeface="Helvetica Neue"/>
              <a:buChar char="•"/>
              <a:defRPr/>
            </a:lvl7pPr>
            <a:lvl8pPr indent="-142240" lvl="7" marL="3429000" rtl="0" algn="l">
              <a:spcBef>
                <a:spcPts val="320"/>
              </a:spcBef>
              <a:spcAft>
                <a:spcPts val="0"/>
              </a:spcAft>
              <a:buClr>
                <a:schemeClr val="dk1"/>
              </a:buClr>
              <a:buFont typeface="Helvetica Neue"/>
              <a:buChar char="•"/>
              <a:defRPr/>
            </a:lvl8pPr>
            <a:lvl9pPr indent="-142240" lvl="8" marL="3886200" rtl="0" algn="l">
              <a:spcBef>
                <a:spcPts val="320"/>
              </a:spcBef>
              <a:spcAft>
                <a:spcPts val="0"/>
              </a:spcAft>
              <a:buClr>
                <a:schemeClr val="dk1"/>
              </a:buClr>
              <a:buFont typeface="Helvetica Neue"/>
              <a:buChar char="•"/>
              <a:defRPr/>
            </a:lvl9pPr>
          </a:lstStyle>
          <a:p/>
        </p:txBody>
      </p:sp>
      <p:sp>
        <p:nvSpPr>
          <p:cNvPr id="90" name="Shape 90"/>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1" name="Shape 91"/>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92" name="Shape 92"/>
        <p:cNvGrpSpPr/>
        <p:nvPr/>
      </p:nvGrpSpPr>
      <p:grpSpPr>
        <a:xfrm>
          <a:off x="0" y="0"/>
          <a:ext cx="0" cy="0"/>
          <a:chOff x="0" y="0"/>
          <a:chExt cx="0" cy="0"/>
        </a:xfrm>
      </p:grpSpPr>
      <p:sp>
        <p:nvSpPr>
          <p:cNvPr id="93" name="Shape 93"/>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94" name="Shape 94"/>
          <p:cNvSpPr/>
          <p:nvPr>
            <p:ph idx="2" type="pic"/>
          </p:nvPr>
        </p:nvSpPr>
        <p:spPr>
          <a:xfrm>
            <a:off x="1792288" y="612775"/>
            <a:ext cx="5486399" cy="4114800"/>
          </a:xfrm>
          <a:prstGeom prst="rect">
            <a:avLst/>
          </a:prstGeom>
          <a:noFill/>
          <a:ln>
            <a:noFill/>
          </a:ln>
        </p:spPr>
      </p:sp>
      <p:sp>
        <p:nvSpPr>
          <p:cNvPr id="95" name="Shape 95"/>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96" name="Shape 96"/>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97" name="Shape 97"/>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98" name="Shape 98"/>
        <p:cNvGrpSpPr/>
        <p:nvPr/>
      </p:nvGrpSpPr>
      <p:grpSpPr>
        <a:xfrm>
          <a:off x="0" y="0"/>
          <a:ext cx="0" cy="0"/>
          <a:chOff x="0" y="0"/>
          <a:chExt cx="0" cy="0"/>
        </a:xfrm>
      </p:grpSpPr>
      <p:sp>
        <p:nvSpPr>
          <p:cNvPr id="99" name="Shape 99"/>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0" name="Shape 10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01" name="Shape 10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02" name="Shape 102"/>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3" name="Shape 103"/>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104" name="Shape 104"/>
        <p:cNvGrpSpPr/>
        <p:nvPr/>
      </p:nvGrpSpPr>
      <p:grpSpPr>
        <a:xfrm>
          <a:off x="0" y="0"/>
          <a:ext cx="0" cy="0"/>
          <a:chOff x="0" y="0"/>
          <a:chExt cx="0" cy="0"/>
        </a:xfrm>
      </p:grpSpPr>
      <p:sp>
        <p:nvSpPr>
          <p:cNvPr id="105" name="Shape 10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06" name="Shape 10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107" name="Shape 107"/>
        <p:cNvGrpSpPr/>
        <p:nvPr/>
      </p:nvGrpSpPr>
      <p:grpSpPr>
        <a:xfrm>
          <a:off x="0" y="0"/>
          <a:ext cx="0" cy="0"/>
          <a:chOff x="0" y="0"/>
          <a:chExt cx="0" cy="0"/>
        </a:xfrm>
      </p:grpSpPr>
      <p:sp>
        <p:nvSpPr>
          <p:cNvPr id="108" name="Shape 108"/>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09" name="Shape 109"/>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0" name="Shape 110"/>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111" name="Shape 111"/>
        <p:cNvGrpSpPr/>
        <p:nvPr/>
      </p:nvGrpSpPr>
      <p:grpSpPr>
        <a:xfrm>
          <a:off x="0" y="0"/>
          <a:ext cx="0" cy="0"/>
          <a:chOff x="0" y="0"/>
          <a:chExt cx="0" cy="0"/>
        </a:xfrm>
      </p:grpSpPr>
      <p:sp>
        <p:nvSpPr>
          <p:cNvPr id="112" name="Shape 112"/>
          <p:cNvSpPr txBox="1"/>
          <p:nvPr>
            <p:ph type="title"/>
          </p:nvPr>
        </p:nvSpPr>
        <p:spPr>
          <a:xfrm>
            <a:off x="457200" y="274637"/>
            <a:ext cx="8229600" cy="1143000"/>
          </a:xfrm>
          <a:prstGeom prst="rect">
            <a:avLst/>
          </a:prstGeom>
          <a:noFill/>
          <a:ln>
            <a:noFill/>
          </a:ln>
        </p:spPr>
        <p:txBody>
          <a:bodyPr anchorCtr="0" anchor="b"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3" name="Shape 11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4" name="Shape 11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5" name="Shape 11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16" name="Shape 11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17" name="Shape 117"/>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18" name="Shape 118"/>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119" name="Shape 119"/>
        <p:cNvGrpSpPr/>
        <p:nvPr/>
      </p:nvGrpSpPr>
      <p:grpSpPr>
        <a:xfrm>
          <a:off x="0" y="0"/>
          <a:ext cx="0" cy="0"/>
          <a:chOff x="0" y="0"/>
          <a:chExt cx="0" cy="0"/>
        </a:xfrm>
      </p:grpSpPr>
      <p:sp>
        <p:nvSpPr>
          <p:cNvPr id="120" name="Shape 120"/>
          <p:cNvSpPr txBox="1"/>
          <p:nvPr>
            <p:ph type="title"/>
          </p:nvPr>
        </p:nvSpPr>
        <p:spPr>
          <a:xfrm>
            <a:off x="1219200" y="990600"/>
            <a:ext cx="6705599" cy="633412"/>
          </a:xfrm>
          <a:prstGeom prst="rect">
            <a:avLst/>
          </a:prstGeom>
          <a:noFill/>
          <a:ln>
            <a:noFill/>
          </a:ln>
        </p:spPr>
        <p:txBody>
          <a:bodyPr anchorCtr="0" anchor="b" bIns="91425" lIns="91425" rIns="91425" tIns="91425"/>
          <a:lstStyle>
            <a:lvl1pPr lvl="0" rtl="0" algn="l">
              <a:spcBef>
                <a:spcPts val="0"/>
              </a:spcBef>
              <a:spcAft>
                <a:spcPts val="0"/>
              </a:spcAft>
              <a:defRPr/>
            </a:lvl1pPr>
            <a:lvl2pPr lvl="1" rtl="0" algn="l">
              <a:spcBef>
                <a:spcPts val="0"/>
              </a:spcBef>
              <a:spcAft>
                <a:spcPts val="0"/>
              </a:spcAft>
              <a:defRPr/>
            </a:lvl2pPr>
            <a:lvl3pPr lvl="2" rtl="0" algn="l">
              <a:spcBef>
                <a:spcPts val="0"/>
              </a:spcBef>
              <a:spcAft>
                <a:spcPts val="0"/>
              </a:spcAft>
              <a:defRPr/>
            </a:lvl3pPr>
            <a:lvl4pPr lvl="3" rtl="0" algn="l">
              <a:spcBef>
                <a:spcPts val="0"/>
              </a:spcBef>
              <a:spcAft>
                <a:spcPts val="0"/>
              </a:spcAft>
              <a:defRPr/>
            </a:lvl4pPr>
            <a:lvl5pPr lvl="4" rtl="0" algn="l">
              <a:spcBef>
                <a:spcPts val="0"/>
              </a:spcBef>
              <a:spcAft>
                <a:spcPts val="0"/>
              </a:spcAft>
              <a:defRPr/>
            </a:lvl5pPr>
            <a:lvl6pPr lvl="5" marL="457200" rtl="0" algn="l">
              <a:spcBef>
                <a:spcPts val="0"/>
              </a:spcBef>
              <a:spcAft>
                <a:spcPts val="0"/>
              </a:spcAft>
              <a:defRPr/>
            </a:lvl6pPr>
            <a:lvl7pPr lvl="6" marL="914400" rtl="0" algn="l">
              <a:spcBef>
                <a:spcPts val="0"/>
              </a:spcBef>
              <a:spcAft>
                <a:spcPts val="0"/>
              </a:spcAft>
              <a:defRPr/>
            </a:lvl7pPr>
            <a:lvl8pPr lvl="7" marL="1371600" rtl="0" algn="l">
              <a:spcBef>
                <a:spcPts val="0"/>
              </a:spcBef>
              <a:spcAft>
                <a:spcPts val="0"/>
              </a:spcAft>
              <a:defRPr/>
            </a:lvl8pPr>
            <a:lvl9pPr lvl="8" marL="1828800" rtl="0" algn="l">
              <a:spcBef>
                <a:spcPts val="0"/>
              </a:spcBef>
              <a:spcAft>
                <a:spcPts val="0"/>
              </a:spcAft>
              <a:defRPr/>
            </a:lvl9pPr>
          </a:lstStyle>
          <a:p/>
        </p:txBody>
      </p:sp>
      <p:sp>
        <p:nvSpPr>
          <p:cNvPr id="121" name="Shape 121"/>
          <p:cNvSpPr txBox="1"/>
          <p:nvPr>
            <p:ph idx="1" type="body"/>
          </p:nvPr>
        </p:nvSpPr>
        <p:spPr>
          <a:xfrm>
            <a:off x="18288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2" name="Shape 122"/>
          <p:cNvSpPr txBox="1"/>
          <p:nvPr>
            <p:ph idx="2" type="body"/>
          </p:nvPr>
        </p:nvSpPr>
        <p:spPr>
          <a:xfrm>
            <a:off x="5372100" y="1905000"/>
            <a:ext cx="3390900" cy="4190999"/>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3" name="Shape 123"/>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4" name="Shape 124"/>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25" name="Shape 125"/>
        <p:cNvGrpSpPr/>
        <p:nvPr/>
      </p:nvGrpSpPr>
      <p:grpSpPr>
        <a:xfrm>
          <a:off x="0" y="0"/>
          <a:ext cx="0" cy="0"/>
          <a:chOff x="0" y="0"/>
          <a:chExt cx="0" cy="0"/>
        </a:xfrm>
      </p:grpSpPr>
      <p:sp>
        <p:nvSpPr>
          <p:cNvPr id="126" name="Shape 126"/>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127" name="Shape 127"/>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Helvetica Neue"/>
              <a:buNone/>
              <a:defRPr/>
            </a:lvl1pPr>
            <a:lvl2pPr indent="0" lvl="1" marL="457200" rtl="0">
              <a:spcBef>
                <a:spcPts val="0"/>
              </a:spcBef>
              <a:buFont typeface="Helvetica Neue"/>
              <a:buNone/>
              <a:defRPr/>
            </a:lvl2pPr>
            <a:lvl3pPr indent="0" lvl="2" marL="914400" rtl="0">
              <a:spcBef>
                <a:spcPts val="0"/>
              </a:spcBef>
              <a:buFont typeface="Helvetica Neue"/>
              <a:buNone/>
              <a:defRPr/>
            </a:lvl3pPr>
            <a:lvl4pPr indent="0" lvl="3" marL="1371600" rtl="0">
              <a:spcBef>
                <a:spcPts val="0"/>
              </a:spcBef>
              <a:buFont typeface="Helvetica Neue"/>
              <a:buNone/>
              <a:defRPr/>
            </a:lvl4pPr>
            <a:lvl5pPr indent="0" lvl="4" marL="1828800" rtl="0">
              <a:spcBef>
                <a:spcPts val="0"/>
              </a:spcBef>
              <a:buFont typeface="Helvetica Neue"/>
              <a:buNone/>
              <a:defRPr/>
            </a:lvl5pPr>
            <a:lvl6pPr indent="0" lvl="5" marL="2286000" rtl="0">
              <a:spcBef>
                <a:spcPts val="0"/>
              </a:spcBef>
              <a:buFont typeface="Helvetica Neue"/>
              <a:buNone/>
              <a:defRPr/>
            </a:lvl6pPr>
            <a:lvl7pPr indent="0" lvl="6" marL="2743200" rtl="0">
              <a:spcBef>
                <a:spcPts val="0"/>
              </a:spcBef>
              <a:buFont typeface="Helvetica Neue"/>
              <a:buNone/>
              <a:defRPr/>
            </a:lvl7pPr>
            <a:lvl8pPr indent="0" lvl="7" marL="3200400" rtl="0">
              <a:spcBef>
                <a:spcPts val="0"/>
              </a:spcBef>
              <a:buFont typeface="Helvetica Neue"/>
              <a:buNone/>
              <a:defRPr/>
            </a:lvl8pPr>
            <a:lvl9pPr indent="0" lvl="8" marL="3657600" rtl="0">
              <a:spcBef>
                <a:spcPts val="0"/>
              </a:spcBef>
              <a:buFont typeface="Helvetica Neue"/>
              <a:buNone/>
              <a:defRPr/>
            </a:lvl9pPr>
          </a:lstStyle>
          <a:p/>
        </p:txBody>
      </p:sp>
      <p:sp>
        <p:nvSpPr>
          <p:cNvPr id="128" name="Shape 128"/>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0" marR="0" rtl="0" algn="l">
              <a:spcBef>
                <a:spcPts val="0"/>
              </a:spcBef>
              <a:defRPr/>
            </a:lvl2pPr>
            <a:lvl3pPr indent="0" lvl="2" marL="0" marR="0" rtl="0" algn="l">
              <a:spcBef>
                <a:spcPts val="0"/>
              </a:spcBef>
              <a:defRPr/>
            </a:lvl3pPr>
            <a:lvl4pPr indent="0" lvl="3" marL="0" marR="0" rtl="0" algn="l">
              <a:spcBef>
                <a:spcPts val="0"/>
              </a:spcBef>
              <a:defRPr/>
            </a:lvl4pPr>
            <a:lvl5pPr indent="0" lvl="4" marL="0" marR="0" rtl="0" algn="l">
              <a:spcBef>
                <a:spcPts val="0"/>
              </a:spcBef>
              <a:defRPr/>
            </a:lvl5pPr>
            <a:lvl6pPr indent="0" lvl="5" marL="0" marR="0" rtl="0" algn="l">
              <a:spcBef>
                <a:spcPts val="0"/>
              </a:spcBef>
              <a:defRPr/>
            </a:lvl6pPr>
            <a:lvl7pPr indent="0" lvl="6" marL="0" marR="0" rtl="0" algn="l">
              <a:spcBef>
                <a:spcPts val="0"/>
              </a:spcBef>
              <a:defRPr/>
            </a:lvl7pPr>
            <a:lvl8pPr indent="0" lvl="7" marL="0" marR="0" rtl="0" algn="l">
              <a:spcBef>
                <a:spcPts val="0"/>
              </a:spcBef>
              <a:defRPr/>
            </a:lvl8pPr>
            <a:lvl9pPr indent="0" lvl="8" marL="0" marR="0" rtl="0" algn="l">
              <a:spcBef>
                <a:spcPts val="0"/>
              </a:spcBef>
              <a:defRPr/>
            </a:lvl9pPr>
          </a:lstStyle>
          <a:p/>
        </p:txBody>
      </p:sp>
      <p:sp>
        <p:nvSpPr>
          <p:cNvPr id="129" name="Shape 129"/>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theme" Target="../theme/theme1.xml"/><Relationship Id="rId10" Type="http://schemas.openxmlformats.org/officeDocument/2006/relationships/slideLayout" Target="../slideLayouts/slideLayout9.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theme" Target="../theme/theme2.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grpSp>
        <p:nvGrpSpPr>
          <p:cNvPr id="10" name="Shape 10"/>
          <p:cNvGrpSpPr/>
          <p:nvPr/>
        </p:nvGrpSpPr>
        <p:grpSpPr>
          <a:xfrm>
            <a:off x="1219200" y="-9525"/>
            <a:ext cx="7924798" cy="6867525"/>
            <a:chOff x="0" y="0"/>
            <a:chExt cx="9147173" cy="6867525"/>
          </a:xfrm>
        </p:grpSpPr>
        <p:sp>
          <p:nvSpPr>
            <p:cNvPr id="11" name="Shape 11"/>
            <p:cNvSpPr txBox="1"/>
            <p:nvPr/>
          </p:nvSpPr>
          <p:spPr>
            <a:xfrm>
              <a:off x="0"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2" name="Shape 12"/>
            <p:cNvSpPr txBox="1"/>
            <p:nvPr/>
          </p:nvSpPr>
          <p:spPr>
            <a:xfrm>
              <a:off x="15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 name="Shape 13"/>
            <p:cNvSpPr txBox="1"/>
            <p:nvPr/>
          </p:nvSpPr>
          <p:spPr>
            <a:xfrm>
              <a:off x="30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 name="Shape 14"/>
            <p:cNvSpPr txBox="1"/>
            <p:nvPr/>
          </p:nvSpPr>
          <p:spPr>
            <a:xfrm>
              <a:off x="45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 name="Shape 15"/>
            <p:cNvSpPr txBox="1"/>
            <p:nvPr/>
          </p:nvSpPr>
          <p:spPr>
            <a:xfrm>
              <a:off x="60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 name="Shape 16"/>
            <p:cNvSpPr txBox="1"/>
            <p:nvPr/>
          </p:nvSpPr>
          <p:spPr>
            <a:xfrm>
              <a:off x="76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 name="Shape 17"/>
            <p:cNvSpPr txBox="1"/>
            <p:nvPr/>
          </p:nvSpPr>
          <p:spPr>
            <a:xfrm>
              <a:off x="91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 name="Shape 18"/>
            <p:cNvSpPr txBox="1"/>
            <p:nvPr/>
          </p:nvSpPr>
          <p:spPr>
            <a:xfrm>
              <a:off x="106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 name="Shape 19"/>
            <p:cNvSpPr txBox="1"/>
            <p:nvPr/>
          </p:nvSpPr>
          <p:spPr>
            <a:xfrm>
              <a:off x="121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0" name="Shape 20"/>
            <p:cNvSpPr txBox="1"/>
            <p:nvPr/>
          </p:nvSpPr>
          <p:spPr>
            <a:xfrm>
              <a:off x="137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1" name="Shape 21"/>
            <p:cNvSpPr txBox="1"/>
            <p:nvPr/>
          </p:nvSpPr>
          <p:spPr>
            <a:xfrm>
              <a:off x="152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2" name="Shape 22"/>
            <p:cNvSpPr txBox="1"/>
            <p:nvPr/>
          </p:nvSpPr>
          <p:spPr>
            <a:xfrm>
              <a:off x="167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3" name="Shape 23"/>
            <p:cNvSpPr txBox="1"/>
            <p:nvPr/>
          </p:nvSpPr>
          <p:spPr>
            <a:xfrm>
              <a:off x="182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4" name="Shape 24"/>
            <p:cNvSpPr txBox="1"/>
            <p:nvPr/>
          </p:nvSpPr>
          <p:spPr>
            <a:xfrm>
              <a:off x="198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5" name="Shape 25"/>
            <p:cNvSpPr txBox="1"/>
            <p:nvPr/>
          </p:nvSpPr>
          <p:spPr>
            <a:xfrm>
              <a:off x="213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6" name="Shape 26"/>
            <p:cNvSpPr txBox="1"/>
            <p:nvPr/>
          </p:nvSpPr>
          <p:spPr>
            <a:xfrm>
              <a:off x="228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7" name="Shape 27"/>
            <p:cNvSpPr txBox="1"/>
            <p:nvPr/>
          </p:nvSpPr>
          <p:spPr>
            <a:xfrm>
              <a:off x="243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8" name="Shape 28"/>
            <p:cNvSpPr txBox="1"/>
            <p:nvPr/>
          </p:nvSpPr>
          <p:spPr>
            <a:xfrm>
              <a:off x="259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29" name="Shape 29"/>
            <p:cNvSpPr txBox="1"/>
            <p:nvPr/>
          </p:nvSpPr>
          <p:spPr>
            <a:xfrm>
              <a:off x="274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0" name="Shape 30"/>
            <p:cNvSpPr txBox="1"/>
            <p:nvPr/>
          </p:nvSpPr>
          <p:spPr>
            <a:xfrm>
              <a:off x="289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1" name="Shape 31"/>
            <p:cNvSpPr txBox="1"/>
            <p:nvPr/>
          </p:nvSpPr>
          <p:spPr>
            <a:xfrm>
              <a:off x="304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2" name="Shape 32"/>
            <p:cNvSpPr txBox="1"/>
            <p:nvPr/>
          </p:nvSpPr>
          <p:spPr>
            <a:xfrm>
              <a:off x="320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3" name="Shape 33"/>
            <p:cNvSpPr txBox="1"/>
            <p:nvPr/>
          </p:nvSpPr>
          <p:spPr>
            <a:xfrm>
              <a:off x="335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4" name="Shape 34"/>
            <p:cNvSpPr txBox="1"/>
            <p:nvPr/>
          </p:nvSpPr>
          <p:spPr>
            <a:xfrm>
              <a:off x="350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5" name="Shape 35"/>
            <p:cNvSpPr txBox="1"/>
            <p:nvPr/>
          </p:nvSpPr>
          <p:spPr>
            <a:xfrm>
              <a:off x="365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6" name="Shape 36"/>
            <p:cNvSpPr txBox="1"/>
            <p:nvPr/>
          </p:nvSpPr>
          <p:spPr>
            <a:xfrm>
              <a:off x="381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7" name="Shape 37"/>
            <p:cNvSpPr txBox="1"/>
            <p:nvPr/>
          </p:nvSpPr>
          <p:spPr>
            <a:xfrm>
              <a:off x="396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8" name="Shape 38"/>
            <p:cNvSpPr txBox="1"/>
            <p:nvPr/>
          </p:nvSpPr>
          <p:spPr>
            <a:xfrm>
              <a:off x="411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39" name="Shape 39"/>
            <p:cNvSpPr txBox="1"/>
            <p:nvPr/>
          </p:nvSpPr>
          <p:spPr>
            <a:xfrm>
              <a:off x="426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0" name="Shape 40"/>
            <p:cNvSpPr txBox="1"/>
            <p:nvPr/>
          </p:nvSpPr>
          <p:spPr>
            <a:xfrm>
              <a:off x="441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1" name="Shape 41"/>
            <p:cNvSpPr txBox="1"/>
            <p:nvPr/>
          </p:nvSpPr>
          <p:spPr>
            <a:xfrm>
              <a:off x="457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2" name="Shape 42"/>
            <p:cNvSpPr txBox="1"/>
            <p:nvPr/>
          </p:nvSpPr>
          <p:spPr>
            <a:xfrm>
              <a:off x="472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3" name="Shape 43"/>
            <p:cNvSpPr txBox="1"/>
            <p:nvPr/>
          </p:nvSpPr>
          <p:spPr>
            <a:xfrm>
              <a:off x="487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4" name="Shape 44"/>
            <p:cNvSpPr txBox="1"/>
            <p:nvPr/>
          </p:nvSpPr>
          <p:spPr>
            <a:xfrm>
              <a:off x="502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5" name="Shape 45"/>
            <p:cNvSpPr txBox="1"/>
            <p:nvPr/>
          </p:nvSpPr>
          <p:spPr>
            <a:xfrm>
              <a:off x="518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6" name="Shape 46"/>
            <p:cNvSpPr txBox="1"/>
            <p:nvPr/>
          </p:nvSpPr>
          <p:spPr>
            <a:xfrm>
              <a:off x="5334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7" name="Shape 47"/>
            <p:cNvSpPr txBox="1"/>
            <p:nvPr/>
          </p:nvSpPr>
          <p:spPr>
            <a:xfrm>
              <a:off x="5486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8" name="Shape 48"/>
            <p:cNvSpPr txBox="1"/>
            <p:nvPr/>
          </p:nvSpPr>
          <p:spPr>
            <a:xfrm>
              <a:off x="5638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49" name="Shape 49"/>
            <p:cNvSpPr txBox="1"/>
            <p:nvPr/>
          </p:nvSpPr>
          <p:spPr>
            <a:xfrm>
              <a:off x="5791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0" name="Shape 50"/>
            <p:cNvSpPr txBox="1"/>
            <p:nvPr/>
          </p:nvSpPr>
          <p:spPr>
            <a:xfrm>
              <a:off x="5943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1" name="Shape 51"/>
            <p:cNvSpPr txBox="1"/>
            <p:nvPr/>
          </p:nvSpPr>
          <p:spPr>
            <a:xfrm>
              <a:off x="6096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2" name="Shape 52"/>
            <p:cNvSpPr txBox="1"/>
            <p:nvPr/>
          </p:nvSpPr>
          <p:spPr>
            <a:xfrm>
              <a:off x="6248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3" name="Shape 53"/>
            <p:cNvSpPr txBox="1"/>
            <p:nvPr/>
          </p:nvSpPr>
          <p:spPr>
            <a:xfrm>
              <a:off x="6400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4" name="Shape 54"/>
            <p:cNvSpPr txBox="1"/>
            <p:nvPr/>
          </p:nvSpPr>
          <p:spPr>
            <a:xfrm>
              <a:off x="6553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5" name="Shape 55"/>
            <p:cNvSpPr txBox="1"/>
            <p:nvPr/>
          </p:nvSpPr>
          <p:spPr>
            <a:xfrm>
              <a:off x="6705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6" name="Shape 56"/>
            <p:cNvSpPr txBox="1"/>
            <p:nvPr/>
          </p:nvSpPr>
          <p:spPr>
            <a:xfrm>
              <a:off x="6858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7" name="Shape 57"/>
            <p:cNvSpPr txBox="1"/>
            <p:nvPr/>
          </p:nvSpPr>
          <p:spPr>
            <a:xfrm>
              <a:off x="7010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8" name="Shape 58"/>
            <p:cNvSpPr txBox="1"/>
            <p:nvPr/>
          </p:nvSpPr>
          <p:spPr>
            <a:xfrm>
              <a:off x="7162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59" name="Shape 59"/>
            <p:cNvSpPr txBox="1"/>
            <p:nvPr/>
          </p:nvSpPr>
          <p:spPr>
            <a:xfrm>
              <a:off x="7315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0" name="Shape 60"/>
            <p:cNvSpPr txBox="1"/>
            <p:nvPr/>
          </p:nvSpPr>
          <p:spPr>
            <a:xfrm>
              <a:off x="7467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1" name="Shape 61"/>
            <p:cNvSpPr txBox="1"/>
            <p:nvPr/>
          </p:nvSpPr>
          <p:spPr>
            <a:xfrm>
              <a:off x="7620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2" name="Shape 62"/>
            <p:cNvSpPr txBox="1"/>
            <p:nvPr/>
          </p:nvSpPr>
          <p:spPr>
            <a:xfrm>
              <a:off x="7772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3" name="Shape 63"/>
            <p:cNvSpPr txBox="1"/>
            <p:nvPr/>
          </p:nvSpPr>
          <p:spPr>
            <a:xfrm>
              <a:off x="7924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4" name="Shape 64"/>
            <p:cNvSpPr txBox="1"/>
            <p:nvPr/>
          </p:nvSpPr>
          <p:spPr>
            <a:xfrm>
              <a:off x="8077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5" name="Shape 65"/>
            <p:cNvSpPr txBox="1"/>
            <p:nvPr/>
          </p:nvSpPr>
          <p:spPr>
            <a:xfrm>
              <a:off x="8229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6" name="Shape 66"/>
            <p:cNvSpPr txBox="1"/>
            <p:nvPr/>
          </p:nvSpPr>
          <p:spPr>
            <a:xfrm>
              <a:off x="83820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7" name="Shape 67"/>
            <p:cNvSpPr txBox="1"/>
            <p:nvPr/>
          </p:nvSpPr>
          <p:spPr>
            <a:xfrm>
              <a:off x="85344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8" name="Shape 68"/>
            <p:cNvSpPr txBox="1"/>
            <p:nvPr/>
          </p:nvSpPr>
          <p:spPr>
            <a:xfrm>
              <a:off x="86868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69" name="Shape 69"/>
            <p:cNvSpPr txBox="1"/>
            <p:nvPr/>
          </p:nvSpPr>
          <p:spPr>
            <a:xfrm>
              <a:off x="88392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0" name="Shape 70"/>
            <p:cNvSpPr txBox="1"/>
            <p:nvPr/>
          </p:nvSpPr>
          <p:spPr>
            <a:xfrm>
              <a:off x="8991600"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1" name="Shape 71"/>
            <p:cNvSpPr txBox="1"/>
            <p:nvPr/>
          </p:nvSpPr>
          <p:spPr>
            <a:xfrm>
              <a:off x="684212"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72" name="Shape 72"/>
            <p:cNvSpPr txBox="1"/>
            <p:nvPr/>
          </p:nvSpPr>
          <p:spPr>
            <a:xfrm>
              <a:off x="0" y="1716086"/>
              <a:ext cx="6950074" cy="74611"/>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73" name="Shape 73"/>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74" name="Shape 74"/>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75" name="Shape 75"/>
          <p:cNvSpPr txBox="1"/>
          <p:nvPr>
            <p:ph idx="11" type="ftr"/>
          </p:nvPr>
        </p:nvSpPr>
        <p:spPr>
          <a:xfrm>
            <a:off x="1219200" y="6248400"/>
            <a:ext cx="54863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76" name="Shape 76"/>
          <p:cNvSpPr txBox="1"/>
          <p:nvPr>
            <p:ph idx="12" type="sldNum"/>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0" name="Shape 130"/>
        <p:cNvGrpSpPr/>
        <p:nvPr/>
      </p:nvGrpSpPr>
      <p:grpSpPr>
        <a:xfrm>
          <a:off x="0" y="0"/>
          <a:ext cx="0" cy="0"/>
          <a:chOff x="0" y="0"/>
          <a:chExt cx="0" cy="0"/>
        </a:xfrm>
      </p:grpSpPr>
      <p:grpSp>
        <p:nvGrpSpPr>
          <p:cNvPr id="131" name="Shape 131"/>
          <p:cNvGrpSpPr/>
          <p:nvPr/>
        </p:nvGrpSpPr>
        <p:grpSpPr>
          <a:xfrm>
            <a:off x="-3175" y="0"/>
            <a:ext cx="9147175" cy="6867525"/>
            <a:chOff x="-3175" y="0"/>
            <a:chExt cx="9147175" cy="6867525"/>
          </a:xfrm>
        </p:grpSpPr>
        <p:grpSp>
          <p:nvGrpSpPr>
            <p:cNvPr id="132" name="Shape 132"/>
            <p:cNvGrpSpPr/>
            <p:nvPr/>
          </p:nvGrpSpPr>
          <p:grpSpPr>
            <a:xfrm>
              <a:off x="-3175" y="0"/>
              <a:ext cx="9067799" cy="6867525"/>
              <a:chOff x="-3175" y="0"/>
              <a:chExt cx="9067799" cy="6867525"/>
            </a:xfrm>
          </p:grpSpPr>
          <p:sp>
            <p:nvSpPr>
              <p:cNvPr id="133" name="Shape 133"/>
              <p:cNvSpPr txBox="1"/>
              <p:nvPr/>
            </p:nvSpPr>
            <p:spPr>
              <a:xfrm>
                <a:off x="-3175" y="0"/>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4" name="Shape 134"/>
              <p:cNvSpPr txBox="1"/>
              <p:nvPr/>
            </p:nvSpPr>
            <p:spPr>
              <a:xfrm>
                <a:off x="14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5" name="Shape 135"/>
              <p:cNvSpPr txBox="1"/>
              <p:nvPr/>
            </p:nvSpPr>
            <p:spPr>
              <a:xfrm>
                <a:off x="30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6" name="Shape 136"/>
              <p:cNvSpPr txBox="1"/>
              <p:nvPr/>
            </p:nvSpPr>
            <p:spPr>
              <a:xfrm>
                <a:off x="45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7" name="Shape 137"/>
              <p:cNvSpPr txBox="1"/>
              <p:nvPr/>
            </p:nvSpPr>
            <p:spPr>
              <a:xfrm>
                <a:off x="60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8" name="Shape 138"/>
              <p:cNvSpPr txBox="1"/>
              <p:nvPr/>
            </p:nvSpPr>
            <p:spPr>
              <a:xfrm>
                <a:off x="75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39" name="Shape 139"/>
              <p:cNvSpPr txBox="1"/>
              <p:nvPr/>
            </p:nvSpPr>
            <p:spPr>
              <a:xfrm>
                <a:off x="91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0" name="Shape 140"/>
              <p:cNvSpPr txBox="1"/>
              <p:nvPr/>
            </p:nvSpPr>
            <p:spPr>
              <a:xfrm>
                <a:off x="106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1" name="Shape 141"/>
              <p:cNvSpPr txBox="1"/>
              <p:nvPr/>
            </p:nvSpPr>
            <p:spPr>
              <a:xfrm>
                <a:off x="121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2" name="Shape 142"/>
              <p:cNvSpPr txBox="1"/>
              <p:nvPr/>
            </p:nvSpPr>
            <p:spPr>
              <a:xfrm>
                <a:off x="136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3" name="Shape 143"/>
              <p:cNvSpPr txBox="1"/>
              <p:nvPr/>
            </p:nvSpPr>
            <p:spPr>
              <a:xfrm>
                <a:off x="152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4" name="Shape 144"/>
              <p:cNvSpPr txBox="1"/>
              <p:nvPr/>
            </p:nvSpPr>
            <p:spPr>
              <a:xfrm>
                <a:off x="167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5" name="Shape 145"/>
              <p:cNvSpPr txBox="1"/>
              <p:nvPr/>
            </p:nvSpPr>
            <p:spPr>
              <a:xfrm>
                <a:off x="182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6" name="Shape 146"/>
              <p:cNvSpPr txBox="1"/>
              <p:nvPr/>
            </p:nvSpPr>
            <p:spPr>
              <a:xfrm>
                <a:off x="197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7" name="Shape 147"/>
              <p:cNvSpPr txBox="1"/>
              <p:nvPr/>
            </p:nvSpPr>
            <p:spPr>
              <a:xfrm>
                <a:off x="213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8" name="Shape 148"/>
              <p:cNvSpPr txBox="1"/>
              <p:nvPr/>
            </p:nvSpPr>
            <p:spPr>
              <a:xfrm>
                <a:off x="228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49" name="Shape 149"/>
              <p:cNvSpPr txBox="1"/>
              <p:nvPr/>
            </p:nvSpPr>
            <p:spPr>
              <a:xfrm>
                <a:off x="243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0" name="Shape 150"/>
              <p:cNvSpPr txBox="1"/>
              <p:nvPr/>
            </p:nvSpPr>
            <p:spPr>
              <a:xfrm>
                <a:off x="258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1" name="Shape 151"/>
              <p:cNvSpPr txBox="1"/>
              <p:nvPr/>
            </p:nvSpPr>
            <p:spPr>
              <a:xfrm>
                <a:off x="274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2" name="Shape 152"/>
              <p:cNvSpPr txBox="1"/>
              <p:nvPr/>
            </p:nvSpPr>
            <p:spPr>
              <a:xfrm>
                <a:off x="289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3" name="Shape 153"/>
              <p:cNvSpPr txBox="1"/>
              <p:nvPr/>
            </p:nvSpPr>
            <p:spPr>
              <a:xfrm>
                <a:off x="304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4" name="Shape 154"/>
              <p:cNvSpPr txBox="1"/>
              <p:nvPr/>
            </p:nvSpPr>
            <p:spPr>
              <a:xfrm>
                <a:off x="319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5" name="Shape 155"/>
              <p:cNvSpPr txBox="1"/>
              <p:nvPr/>
            </p:nvSpPr>
            <p:spPr>
              <a:xfrm>
                <a:off x="334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6" name="Shape 156"/>
              <p:cNvSpPr txBox="1"/>
              <p:nvPr/>
            </p:nvSpPr>
            <p:spPr>
              <a:xfrm>
                <a:off x="350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7" name="Shape 157"/>
              <p:cNvSpPr txBox="1"/>
              <p:nvPr/>
            </p:nvSpPr>
            <p:spPr>
              <a:xfrm>
                <a:off x="365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8" name="Shape 158"/>
              <p:cNvSpPr txBox="1"/>
              <p:nvPr/>
            </p:nvSpPr>
            <p:spPr>
              <a:xfrm>
                <a:off x="380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59" name="Shape 159"/>
              <p:cNvSpPr txBox="1"/>
              <p:nvPr/>
            </p:nvSpPr>
            <p:spPr>
              <a:xfrm>
                <a:off x="395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0" name="Shape 160"/>
              <p:cNvSpPr txBox="1"/>
              <p:nvPr/>
            </p:nvSpPr>
            <p:spPr>
              <a:xfrm>
                <a:off x="411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1" name="Shape 161"/>
              <p:cNvSpPr txBox="1"/>
              <p:nvPr/>
            </p:nvSpPr>
            <p:spPr>
              <a:xfrm>
                <a:off x="426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2" name="Shape 162"/>
              <p:cNvSpPr txBox="1"/>
              <p:nvPr/>
            </p:nvSpPr>
            <p:spPr>
              <a:xfrm>
                <a:off x="441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3" name="Shape 163"/>
              <p:cNvSpPr txBox="1"/>
              <p:nvPr/>
            </p:nvSpPr>
            <p:spPr>
              <a:xfrm>
                <a:off x="456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4" name="Shape 164"/>
              <p:cNvSpPr txBox="1"/>
              <p:nvPr/>
            </p:nvSpPr>
            <p:spPr>
              <a:xfrm>
                <a:off x="472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5" name="Shape 165"/>
              <p:cNvSpPr txBox="1"/>
              <p:nvPr/>
            </p:nvSpPr>
            <p:spPr>
              <a:xfrm>
                <a:off x="487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6" name="Shape 166"/>
              <p:cNvSpPr txBox="1"/>
              <p:nvPr/>
            </p:nvSpPr>
            <p:spPr>
              <a:xfrm>
                <a:off x="502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7" name="Shape 167"/>
              <p:cNvSpPr txBox="1"/>
              <p:nvPr/>
            </p:nvSpPr>
            <p:spPr>
              <a:xfrm>
                <a:off x="517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8" name="Shape 168"/>
              <p:cNvSpPr txBox="1"/>
              <p:nvPr/>
            </p:nvSpPr>
            <p:spPr>
              <a:xfrm>
                <a:off x="5330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69" name="Shape 169"/>
              <p:cNvSpPr txBox="1"/>
              <p:nvPr/>
            </p:nvSpPr>
            <p:spPr>
              <a:xfrm>
                <a:off x="5483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0" name="Shape 170"/>
              <p:cNvSpPr txBox="1"/>
              <p:nvPr/>
            </p:nvSpPr>
            <p:spPr>
              <a:xfrm>
                <a:off x="5635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1" name="Shape 171"/>
              <p:cNvSpPr txBox="1"/>
              <p:nvPr/>
            </p:nvSpPr>
            <p:spPr>
              <a:xfrm>
                <a:off x="5788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2" name="Shape 172"/>
              <p:cNvSpPr txBox="1"/>
              <p:nvPr/>
            </p:nvSpPr>
            <p:spPr>
              <a:xfrm>
                <a:off x="5940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3" name="Shape 173"/>
              <p:cNvSpPr txBox="1"/>
              <p:nvPr/>
            </p:nvSpPr>
            <p:spPr>
              <a:xfrm>
                <a:off x="6092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4" name="Shape 174"/>
              <p:cNvSpPr txBox="1"/>
              <p:nvPr/>
            </p:nvSpPr>
            <p:spPr>
              <a:xfrm>
                <a:off x="6245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5" name="Shape 175"/>
              <p:cNvSpPr txBox="1"/>
              <p:nvPr/>
            </p:nvSpPr>
            <p:spPr>
              <a:xfrm>
                <a:off x="6397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6" name="Shape 176"/>
              <p:cNvSpPr txBox="1"/>
              <p:nvPr/>
            </p:nvSpPr>
            <p:spPr>
              <a:xfrm>
                <a:off x="6550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7" name="Shape 177"/>
              <p:cNvSpPr txBox="1"/>
              <p:nvPr/>
            </p:nvSpPr>
            <p:spPr>
              <a:xfrm>
                <a:off x="6702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8" name="Shape 178"/>
              <p:cNvSpPr txBox="1"/>
              <p:nvPr/>
            </p:nvSpPr>
            <p:spPr>
              <a:xfrm>
                <a:off x="6854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79" name="Shape 179"/>
              <p:cNvSpPr txBox="1"/>
              <p:nvPr/>
            </p:nvSpPr>
            <p:spPr>
              <a:xfrm>
                <a:off x="7007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0" name="Shape 180"/>
              <p:cNvSpPr txBox="1"/>
              <p:nvPr/>
            </p:nvSpPr>
            <p:spPr>
              <a:xfrm>
                <a:off x="7159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1" name="Shape 181"/>
              <p:cNvSpPr txBox="1"/>
              <p:nvPr/>
            </p:nvSpPr>
            <p:spPr>
              <a:xfrm>
                <a:off x="7312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2" name="Shape 182"/>
              <p:cNvSpPr txBox="1"/>
              <p:nvPr/>
            </p:nvSpPr>
            <p:spPr>
              <a:xfrm>
                <a:off x="7464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3" name="Shape 183"/>
              <p:cNvSpPr txBox="1"/>
              <p:nvPr/>
            </p:nvSpPr>
            <p:spPr>
              <a:xfrm>
                <a:off x="7616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4" name="Shape 184"/>
              <p:cNvSpPr txBox="1"/>
              <p:nvPr/>
            </p:nvSpPr>
            <p:spPr>
              <a:xfrm>
                <a:off x="7769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5" name="Shape 185"/>
              <p:cNvSpPr txBox="1"/>
              <p:nvPr/>
            </p:nvSpPr>
            <p:spPr>
              <a:xfrm>
                <a:off x="7921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6" name="Shape 186"/>
              <p:cNvSpPr txBox="1"/>
              <p:nvPr/>
            </p:nvSpPr>
            <p:spPr>
              <a:xfrm>
                <a:off x="8074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7" name="Shape 187"/>
              <p:cNvSpPr txBox="1"/>
              <p:nvPr/>
            </p:nvSpPr>
            <p:spPr>
              <a:xfrm>
                <a:off x="8226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8" name="Shape 188"/>
              <p:cNvSpPr txBox="1"/>
              <p:nvPr/>
            </p:nvSpPr>
            <p:spPr>
              <a:xfrm>
                <a:off x="83788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89" name="Shape 189"/>
              <p:cNvSpPr txBox="1"/>
              <p:nvPr/>
            </p:nvSpPr>
            <p:spPr>
              <a:xfrm>
                <a:off x="85312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0" name="Shape 190"/>
              <p:cNvSpPr txBox="1"/>
              <p:nvPr/>
            </p:nvSpPr>
            <p:spPr>
              <a:xfrm>
                <a:off x="86836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1" name="Shape 191"/>
              <p:cNvSpPr txBox="1"/>
              <p:nvPr/>
            </p:nvSpPr>
            <p:spPr>
              <a:xfrm>
                <a:off x="88360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2" name="Shape 192"/>
              <p:cNvSpPr txBox="1"/>
              <p:nvPr/>
            </p:nvSpPr>
            <p:spPr>
              <a:xfrm>
                <a:off x="8988425" y="9525"/>
                <a:ext cx="76199" cy="6858000"/>
              </a:xfrm>
              <a:prstGeom prst="rect">
                <a:avLst/>
              </a:prstGeom>
              <a:solidFill>
                <a:schemeClr val="accent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3" name="Shape 193"/>
            <p:cNvSpPr txBox="1"/>
            <p:nvPr/>
          </p:nvSpPr>
          <p:spPr>
            <a:xfrm>
              <a:off x="681037" y="0"/>
              <a:ext cx="8462961" cy="6858000"/>
            </a:xfrm>
            <a:prstGeom prst="rect">
              <a:avLst/>
            </a:prstGeom>
            <a:solidFill>
              <a:schemeClr val="accent1">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4" name="Shape 194"/>
            <p:cNvSpPr txBox="1"/>
            <p:nvPr/>
          </p:nvSpPr>
          <p:spPr>
            <a:xfrm>
              <a:off x="0" y="0"/>
              <a:ext cx="9144000" cy="509586"/>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grpSp>
      <p:sp>
        <p:nvSpPr>
          <p:cNvPr id="195" name="Shape 195"/>
          <p:cNvSpPr txBox="1"/>
          <p:nvPr/>
        </p:nvSpPr>
        <p:spPr>
          <a:xfrm>
            <a:off x="3505200" y="2590800"/>
            <a:ext cx="4892675" cy="76199"/>
          </a:xfrm>
          <a:prstGeom prst="rect">
            <a:avLst/>
          </a:prstGeom>
          <a:solidFill>
            <a:schemeClr val="hlink">
              <a:alpha val="49803"/>
            </a:schemeClr>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Arial"/>
              <a:ea typeface="Arial"/>
              <a:cs typeface="Arial"/>
              <a:sym typeface="Arial"/>
            </a:endParaRPr>
          </a:p>
        </p:txBody>
      </p:sp>
      <p:sp>
        <p:nvSpPr>
          <p:cNvPr id="196" name="Shape 196"/>
          <p:cNvSpPr txBox="1"/>
          <p:nvPr>
            <p:ph type="title"/>
          </p:nvPr>
        </p:nvSpPr>
        <p:spPr>
          <a:xfrm>
            <a:off x="1219200" y="990600"/>
            <a:ext cx="6705599" cy="633412"/>
          </a:xfrm>
          <a:prstGeom prst="rect">
            <a:avLst/>
          </a:prstGeom>
          <a:noFill/>
          <a:ln>
            <a:noFill/>
          </a:ln>
        </p:spPr>
        <p:txBody>
          <a:bodyPr anchorCtr="0" anchor="b" bIns="91425" lIns="91425" rIns="91425" tIns="91425"/>
          <a:lstStyle>
            <a:lvl1pPr indent="0" lvl="0" marL="0" marR="0" rtl="0" algn="l">
              <a:spcBef>
                <a:spcPts val="0"/>
              </a:spcBef>
              <a:spcAft>
                <a:spcPts val="0"/>
              </a:spcAft>
              <a:defRPr/>
            </a:lvl1pPr>
            <a:lvl2pPr indent="0" lvl="1" marL="0" marR="0" rtl="0" algn="l">
              <a:spcBef>
                <a:spcPts val="0"/>
              </a:spcBef>
              <a:spcAft>
                <a:spcPts val="0"/>
              </a:spcAft>
              <a:defRPr/>
            </a:lvl2pPr>
            <a:lvl3pPr indent="0" lvl="2" marL="0" marR="0" rtl="0" algn="l">
              <a:spcBef>
                <a:spcPts val="0"/>
              </a:spcBef>
              <a:spcAft>
                <a:spcPts val="0"/>
              </a:spcAft>
              <a:defRPr/>
            </a:lvl3pPr>
            <a:lvl4pPr indent="0" lvl="3" marL="0" marR="0" rtl="0" algn="l">
              <a:spcBef>
                <a:spcPts val="0"/>
              </a:spcBef>
              <a:spcAft>
                <a:spcPts val="0"/>
              </a:spcAft>
              <a:defRPr/>
            </a:lvl4pPr>
            <a:lvl5pPr indent="0" lvl="4" marL="0" marR="0" rtl="0" algn="l">
              <a:spcBef>
                <a:spcPts val="0"/>
              </a:spcBef>
              <a:spcAft>
                <a:spcPts val="0"/>
              </a:spcAft>
              <a:defRPr/>
            </a:lvl5pPr>
            <a:lvl6pPr indent="0" lvl="5" marL="457200" marR="0" rtl="0" algn="l">
              <a:spcBef>
                <a:spcPts val="0"/>
              </a:spcBef>
              <a:spcAft>
                <a:spcPts val="0"/>
              </a:spcAft>
              <a:defRPr/>
            </a:lvl6pPr>
            <a:lvl7pPr indent="0" lvl="6" marL="914400" marR="0" rtl="0" algn="l">
              <a:spcBef>
                <a:spcPts val="0"/>
              </a:spcBef>
              <a:spcAft>
                <a:spcPts val="0"/>
              </a:spcAft>
              <a:defRPr/>
            </a:lvl7pPr>
            <a:lvl8pPr indent="0" lvl="7" marL="1371600" marR="0" rtl="0" algn="l">
              <a:spcBef>
                <a:spcPts val="0"/>
              </a:spcBef>
              <a:spcAft>
                <a:spcPts val="0"/>
              </a:spcAft>
              <a:defRPr/>
            </a:lvl8pPr>
            <a:lvl9pPr indent="0" lvl="8" marL="1828800" marR="0" rtl="0" algn="l">
              <a:spcBef>
                <a:spcPts val="0"/>
              </a:spcBef>
              <a:spcAft>
                <a:spcPts val="0"/>
              </a:spcAft>
              <a:defRPr/>
            </a:lvl9pPr>
          </a:lstStyle>
          <a:p/>
        </p:txBody>
      </p:sp>
      <p:sp>
        <p:nvSpPr>
          <p:cNvPr id="197" name="Shape 197"/>
          <p:cNvSpPr txBox="1"/>
          <p:nvPr>
            <p:ph idx="1" type="body"/>
          </p:nvPr>
        </p:nvSpPr>
        <p:spPr>
          <a:xfrm>
            <a:off x="1828800" y="1905000"/>
            <a:ext cx="6934199" cy="4190999"/>
          </a:xfrm>
          <a:prstGeom prst="rect">
            <a:avLst/>
          </a:prstGeom>
          <a:noFill/>
          <a:ln>
            <a:noFill/>
          </a:ln>
        </p:spPr>
        <p:txBody>
          <a:bodyPr anchorCtr="0" anchor="t" bIns="91425" lIns="91425" rIns="91425" tIns="91425"/>
          <a:lstStyle>
            <a:lvl1pPr indent="-228600" lvl="0" marL="342900" marR="0" rtl="0" algn="l">
              <a:spcBef>
                <a:spcPts val="480"/>
              </a:spcBef>
              <a:spcAft>
                <a:spcPts val="0"/>
              </a:spcAft>
              <a:buClr>
                <a:schemeClr val="folHlink"/>
              </a:buClr>
              <a:buFont typeface="Noto Symbol"/>
              <a:buChar char="■"/>
              <a:defRPr/>
            </a:lvl1pPr>
            <a:lvl2pPr indent="-196850" lvl="1" marL="742950" marR="0" rtl="0" algn="l">
              <a:spcBef>
                <a:spcPts val="400"/>
              </a:spcBef>
              <a:spcAft>
                <a:spcPts val="0"/>
              </a:spcAft>
              <a:buClr>
                <a:schemeClr val="folHlink"/>
              </a:buClr>
              <a:buFont typeface="Noto Symbol"/>
              <a:buChar char="■"/>
              <a:defRPr/>
            </a:lvl2pPr>
            <a:lvl3pPr indent="-114300" lvl="2" marL="1143000" marR="0" rtl="0" algn="l">
              <a:spcBef>
                <a:spcPts val="360"/>
              </a:spcBef>
              <a:spcAft>
                <a:spcPts val="0"/>
              </a:spcAft>
              <a:buClr>
                <a:schemeClr val="dk2"/>
              </a:buClr>
              <a:buFont typeface="Helvetica Neue"/>
              <a:buChar char="•"/>
              <a:defRPr/>
            </a:lvl3pPr>
            <a:lvl4pPr indent="-127000" lvl="3" marL="1600200" marR="0" rtl="0" algn="l">
              <a:spcBef>
                <a:spcPts val="320"/>
              </a:spcBef>
              <a:spcAft>
                <a:spcPts val="0"/>
              </a:spcAft>
              <a:buClr>
                <a:schemeClr val="hlink"/>
              </a:buClr>
              <a:buFont typeface="Helvetica Neue"/>
              <a:buChar char="•"/>
              <a:defRPr/>
            </a:lvl4pPr>
            <a:lvl5pPr indent="-142239" lvl="4" marL="2057400" marR="0" rtl="0" algn="l">
              <a:spcBef>
                <a:spcPts val="320"/>
              </a:spcBef>
              <a:spcAft>
                <a:spcPts val="0"/>
              </a:spcAft>
              <a:buClr>
                <a:schemeClr val="dk1"/>
              </a:buClr>
              <a:buFont typeface="Helvetica Neue"/>
              <a:buChar char="•"/>
              <a:defRPr/>
            </a:lvl5pPr>
            <a:lvl6pPr indent="-142239" lvl="5" marL="2514600" marR="0" rtl="0" algn="l">
              <a:spcBef>
                <a:spcPts val="320"/>
              </a:spcBef>
              <a:spcAft>
                <a:spcPts val="0"/>
              </a:spcAft>
              <a:buClr>
                <a:schemeClr val="dk1"/>
              </a:buClr>
              <a:buFont typeface="Helvetica Neue"/>
              <a:buChar char="•"/>
              <a:defRPr/>
            </a:lvl6pPr>
            <a:lvl7pPr indent="-142239" lvl="6" marL="2971800" marR="0" rtl="0" algn="l">
              <a:spcBef>
                <a:spcPts val="320"/>
              </a:spcBef>
              <a:spcAft>
                <a:spcPts val="0"/>
              </a:spcAft>
              <a:buClr>
                <a:schemeClr val="dk1"/>
              </a:buClr>
              <a:buFont typeface="Helvetica Neue"/>
              <a:buChar char="•"/>
              <a:defRPr/>
            </a:lvl7pPr>
            <a:lvl8pPr indent="-142240" lvl="7" marL="3429000" marR="0" rtl="0" algn="l">
              <a:spcBef>
                <a:spcPts val="320"/>
              </a:spcBef>
              <a:spcAft>
                <a:spcPts val="0"/>
              </a:spcAft>
              <a:buClr>
                <a:schemeClr val="dk1"/>
              </a:buClr>
              <a:buFont typeface="Helvetica Neue"/>
              <a:buChar char="•"/>
              <a:defRPr/>
            </a:lvl8pPr>
            <a:lvl9pPr indent="-142240" lvl="8" marL="3886200" marR="0" rtl="0" algn="l">
              <a:spcBef>
                <a:spcPts val="320"/>
              </a:spcBef>
              <a:spcAft>
                <a:spcPts val="0"/>
              </a:spcAft>
              <a:buClr>
                <a:schemeClr val="dk1"/>
              </a:buClr>
              <a:buFont typeface="Helvetica Neue"/>
              <a:buChar char="•"/>
              <a:defRPr/>
            </a:lvl9pPr>
          </a:lstStyle>
          <a:p/>
        </p:txBody>
      </p:sp>
      <p:sp>
        <p:nvSpPr>
          <p:cNvPr id="198" name="Shape 198"/>
          <p:cNvSpPr txBox="1"/>
          <p:nvPr>
            <p:ph idx="10" type="dt"/>
          </p:nvPr>
        </p:nvSpPr>
        <p:spPr>
          <a:xfrm>
            <a:off x="685800" y="6248400"/>
            <a:ext cx="1904999"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199" name="Shape 199"/>
          <p:cNvSpPr txBox="1"/>
          <p:nvPr>
            <p:ph idx="11" type="ftr"/>
          </p:nvPr>
        </p:nvSpPr>
        <p:spPr>
          <a:xfrm>
            <a:off x="3124200" y="6248400"/>
            <a:ext cx="2895600" cy="457200"/>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00" name="Shape 200"/>
          <p:cNvSpPr txBox="1"/>
          <p:nvPr>
            <p:ph idx="12" type="sldNum"/>
          </p:nvPr>
        </p:nvSpPr>
        <p:spPr>
          <a:xfrm>
            <a:off x="6553200" y="6248400"/>
            <a:ext cx="1904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400" u="none" cap="none" strike="noStrike">
                <a:solidFill>
                  <a:schemeClr val="dk1"/>
                </a:solidFill>
                <a:latin typeface="Helvetica Neue"/>
                <a:ea typeface="Helvetica Neue"/>
                <a:cs typeface="Helvetica Neue"/>
                <a:sym typeface="Helvetica Neue"/>
              </a:rPr>
              <a:t>‹#›</a:t>
            </a:fld>
          </a:p>
        </p:txBody>
      </p:sp>
    </p:spTree>
  </p:cSld>
  <p:clrMap accent1="accent1" accent2="accent2" accent3="accent3" accent4="accent4" accent5="accent5" accent6="accent6" bg1="lt1" bg2="dk2" tx1="dk1" tx2="lt2" folHlink="folHlink" hlink="hlink"/>
  <p:sldLayoutIdLst>
    <p:sldLayoutId id="2147483658" r:id="rId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3.xml"/><Relationship Id="rId3" Type="http://schemas.openxmlformats.org/officeDocument/2006/relationships/image" Target="../media/image0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6.xml"/><Relationship Id="rId3" Type="http://schemas.openxmlformats.org/officeDocument/2006/relationships/image" Target="../media/image0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7.xml"/><Relationship Id="rId3" Type="http://schemas.openxmlformats.org/officeDocument/2006/relationships/image" Target="../media/image0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9.xml"/><Relationship Id="rId3" Type="http://schemas.openxmlformats.org/officeDocument/2006/relationships/image" Target="../media/image0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9.xml"/><Relationship Id="rId3" Type="http://schemas.openxmlformats.org/officeDocument/2006/relationships/image" Target="../media/image01.png"/></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0" name="Shape 210"/>
        <p:cNvGrpSpPr/>
        <p:nvPr/>
      </p:nvGrpSpPr>
      <p:grpSpPr>
        <a:xfrm>
          <a:off x="0" y="0"/>
          <a:ext cx="0" cy="0"/>
          <a:chOff x="0" y="0"/>
          <a:chExt cx="0" cy="0"/>
        </a:xfrm>
      </p:grpSpPr>
      <p:sp>
        <p:nvSpPr>
          <p:cNvPr id="211" name="Shape 211"/>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12" name="Shape 212"/>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13" name="Shape 213"/>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Chapter 10</a:t>
            </a:r>
          </a:p>
        </p:txBody>
      </p:sp>
      <p:sp>
        <p:nvSpPr>
          <p:cNvPr id="214" name="Shape 214"/>
          <p:cNvSpPr txBox="1"/>
          <p:nvPr>
            <p:ph idx="1" type="body"/>
          </p:nvPr>
        </p:nvSpPr>
        <p:spPr>
          <a:xfrm>
            <a:off x="1828800" y="1905000"/>
            <a:ext cx="64769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1" i="0" lang="en-US" sz="2000" u="none" cap="none" strike="noStrike">
                <a:solidFill>
                  <a:schemeClr val="folHlink"/>
                </a:solidFill>
                <a:latin typeface="Arial"/>
                <a:ea typeface="Arial"/>
                <a:cs typeface="Arial"/>
                <a:sym typeface="Arial"/>
              </a:rPr>
              <a:t>Requirements Modeling: Class-Based Methods </a:t>
            </a:r>
          </a:p>
        </p:txBody>
      </p:sp>
      <p:sp>
        <p:nvSpPr>
          <p:cNvPr id="215" name="Shape 215"/>
          <p:cNvSpPr txBox="1"/>
          <p:nvPr/>
        </p:nvSpPr>
        <p:spPr>
          <a:xfrm>
            <a:off x="2133600" y="2743200"/>
            <a:ext cx="6476999" cy="3324225"/>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1" lang="en-US" sz="1800" u="none" cap="none" strike="noStrike">
                <a:solidFill>
                  <a:schemeClr val="dk2"/>
                </a:solidFill>
                <a:latin typeface="Helvetica Neue"/>
                <a:ea typeface="Helvetica Neue"/>
                <a:cs typeface="Helvetica Neue"/>
                <a:sym typeface="Helvetica Neue"/>
              </a:rPr>
              <a:t>Slide Set to accompany</a:t>
            </a:r>
            <a:br>
              <a:rPr b="0" i="1" lang="en-US" sz="3200" u="none" cap="none" strike="noStrike">
                <a:solidFill>
                  <a:schemeClr val="dk2"/>
                </a:solidFill>
                <a:latin typeface="Helvetica Neue"/>
                <a:ea typeface="Helvetica Neue"/>
                <a:cs typeface="Helvetica Neue"/>
                <a:sym typeface="Helvetica Neue"/>
              </a:rPr>
            </a:br>
            <a:r>
              <a:rPr b="0" i="1" lang="en-US" sz="2000" u="none" cap="none" strike="noStrike">
                <a:solidFill>
                  <a:schemeClr val="dk2"/>
                </a:solidFill>
                <a:latin typeface="Helvetica Neue"/>
                <a:ea typeface="Helvetica Neue"/>
                <a:cs typeface="Helvetica Neue"/>
                <a:sym typeface="Helvetica Neue"/>
              </a:rPr>
              <a:t>Software Engineering: A Practitioner’s Approach, 8/e</a:t>
            </a:r>
            <a:r>
              <a:rPr b="0" i="1" lang="en-US" sz="2400" u="none" cap="none" strike="noStrike">
                <a:solidFill>
                  <a:schemeClr val="dk2"/>
                </a:solidFill>
                <a:latin typeface="Helvetica Neue"/>
                <a:ea typeface="Helvetica Neue"/>
                <a:cs typeface="Helvetica Neue"/>
                <a:sym typeface="Helvetica Neue"/>
              </a:rPr>
              <a:t> </a:t>
            </a:r>
          </a:p>
          <a:p>
            <a:pPr indent="0" lvl="0" marL="0" marR="0" rtl="0" algn="l">
              <a:lnSpc>
                <a:spcPct val="100000"/>
              </a:lnSpc>
              <a:spcBef>
                <a:spcPts val="0"/>
              </a:spcBef>
              <a:spcAft>
                <a:spcPts val="0"/>
              </a:spcAft>
              <a:buClr>
                <a:schemeClr val="dk1"/>
              </a:buClr>
              <a:buSzPct val="25000"/>
              <a:buFont typeface="Arial"/>
              <a:buNone/>
            </a:pPr>
            <a:r>
              <a:rPr b="1" i="0" lang="en-US" sz="16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1" i="0" lang="en-US" sz="1200" u="none" cap="none" strike="noStrike">
                <a:solidFill>
                  <a:schemeClr val="dk1"/>
                </a:solidFill>
                <a:latin typeface="Arial"/>
                <a:ea typeface="Arial"/>
                <a:cs typeface="Arial"/>
                <a:sym typeface="Arial"/>
              </a:rPr>
              <a:t>Slides copyright © 1996, 2001, 2005, 2009, 2014</a:t>
            </a:r>
            <a:r>
              <a:rPr b="0" i="0" lang="en-US" sz="1800" u="none" cap="none" strike="noStrike">
                <a:solidFill>
                  <a:schemeClr val="dk1"/>
                </a:solidFill>
                <a:latin typeface="Arial"/>
                <a:ea typeface="Arial"/>
                <a:cs typeface="Arial"/>
                <a:sym typeface="Arial"/>
              </a:rPr>
              <a:t> </a:t>
            </a:r>
            <a:r>
              <a:rPr b="1" i="0" lang="en-US" sz="1200" u="none" cap="none" strike="noStrike">
                <a:solidFill>
                  <a:schemeClr val="dk1"/>
                </a:solidFill>
                <a:latin typeface="Arial"/>
                <a:ea typeface="Arial"/>
                <a:cs typeface="Arial"/>
                <a:sym typeface="Arial"/>
              </a:rPr>
              <a:t>by Roger S. Pressman</a:t>
            </a:r>
          </a:p>
          <a:p>
            <a:pPr indent="0" lvl="0" marL="0" marR="0" rtl="0" algn="l">
              <a:lnSpc>
                <a:spcPct val="100000"/>
              </a:lnSpc>
              <a:spcBef>
                <a:spcPts val="0"/>
              </a:spcBef>
              <a:spcAft>
                <a:spcPts val="0"/>
              </a:spcAft>
              <a:buClr>
                <a:schemeClr val="dk1"/>
              </a:buClr>
              <a:buFont typeface="Arial"/>
              <a:buNone/>
            </a:pPr>
            <a:r>
              <a:t/>
            </a:r>
            <a:endParaRPr b="1" i="1" sz="1800" u="none" cap="none" strike="noStrike">
              <a:solidFill>
                <a:schemeClr val="dk2"/>
              </a:solidFill>
              <a:latin typeface="Arial"/>
              <a:ea typeface="Arial"/>
              <a:cs typeface="Arial"/>
              <a:sym typeface="Arial"/>
            </a:endParaRPr>
          </a:p>
          <a:p>
            <a:pPr indent="0" lvl="0" marL="0" marR="0" rtl="0" algn="l">
              <a:lnSpc>
                <a:spcPct val="100000"/>
              </a:lnSpc>
              <a:spcBef>
                <a:spcPts val="0"/>
              </a:spcBef>
              <a:spcAft>
                <a:spcPts val="0"/>
              </a:spcAft>
              <a:buClr>
                <a:schemeClr val="dk2"/>
              </a:buClr>
              <a:buSzPct val="25000"/>
              <a:buFont typeface="Arial"/>
              <a:buNone/>
            </a:pPr>
            <a:r>
              <a:rPr b="1" i="1" lang="en-US" sz="1800" u="none" cap="none" strike="noStrike">
                <a:solidFill>
                  <a:schemeClr val="dk2"/>
                </a:solidFill>
                <a:latin typeface="Arial"/>
                <a:ea typeface="Arial"/>
                <a:cs typeface="Arial"/>
                <a:sym typeface="Arial"/>
              </a:rPr>
              <a:t>For non-profit educational use only</a:t>
            </a:r>
          </a:p>
          <a:p>
            <a:pPr indent="0" lvl="0" marL="0" marR="0" rtl="0" algn="l">
              <a:lnSpc>
                <a:spcPct val="100000"/>
              </a:lnSpc>
              <a:spcBef>
                <a:spcPts val="0"/>
              </a:spcBef>
              <a:spcAft>
                <a:spcPts val="0"/>
              </a:spcAft>
              <a:buClr>
                <a:schemeClr val="dk1"/>
              </a:buClr>
              <a:buFont typeface="Arial"/>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May be reproduced ONLY for student use at the university level when used in conjunction with </a:t>
            </a:r>
            <a:r>
              <a:rPr b="0" i="1" lang="en-US" sz="1200" u="none" cap="none" strike="noStrike">
                <a:solidFill>
                  <a:schemeClr val="dk1"/>
                </a:solidFill>
                <a:latin typeface="Arial"/>
                <a:ea typeface="Arial"/>
                <a:cs typeface="Arial"/>
                <a:sym typeface="Arial"/>
              </a:rPr>
              <a:t>Software Engineering: A Practitioner's Approach, 8/e. </a:t>
            </a:r>
            <a:r>
              <a:rPr b="0" i="0" lang="en-US" sz="1200" u="none" cap="none" strike="noStrike">
                <a:solidFill>
                  <a:schemeClr val="dk1"/>
                </a:solidFill>
                <a:latin typeface="Arial"/>
                <a:ea typeface="Arial"/>
                <a:cs typeface="Arial"/>
                <a:sym typeface="Arial"/>
              </a:rPr>
              <a:t>Any other reproduction or use is prohibited without the express written permission of the author.</a:t>
            </a:r>
          </a:p>
          <a:p>
            <a:pPr indent="0" lvl="0" marL="0" marR="0" rtl="0" algn="l">
              <a:lnSpc>
                <a:spcPct val="100000"/>
              </a:lnSpc>
              <a:spcBef>
                <a:spcPts val="0"/>
              </a:spcBef>
              <a:spcAft>
                <a:spcPts val="0"/>
              </a:spcAft>
              <a:buClr>
                <a:schemeClr val="dk1"/>
              </a:buClr>
              <a:buFont typeface="Arial"/>
              <a:buNone/>
            </a:pPr>
            <a:r>
              <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ct val="25000"/>
              <a:buFont typeface="Arial"/>
              <a:buNone/>
            </a:pPr>
            <a:r>
              <a:rPr b="0" i="0" lang="en-US" sz="1200" u="none" cap="none" strike="noStrike">
                <a:solidFill>
                  <a:schemeClr val="dk1"/>
                </a:solidFill>
                <a:latin typeface="Arial"/>
                <a:ea typeface="Arial"/>
                <a:cs typeface="Arial"/>
                <a:sym typeface="Arial"/>
              </a:rPr>
              <a:t>All copyright information MUST appear if these slides are posted on a website for student use.</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1" name="Shape 22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22" name="Shape 222"/>
          <p:cNvSpPr txBox="1"/>
          <p:nvPr>
            <p:ph type="title"/>
          </p:nvPr>
        </p:nvSpPr>
        <p:spPr>
          <a:xfrm>
            <a:off x="1143000" y="10668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200" u="none" cap="none" strike="noStrike">
                <a:solidFill>
                  <a:schemeClr val="dk2"/>
                </a:solidFill>
                <a:latin typeface="Helvetica Neue"/>
                <a:ea typeface="Helvetica Neue"/>
                <a:cs typeface="Helvetica Neue"/>
                <a:sym typeface="Helvetica Neue"/>
              </a:rPr>
              <a:t>Requirements Modeling Strategies</a:t>
            </a:r>
          </a:p>
        </p:txBody>
      </p:sp>
      <p:sp>
        <p:nvSpPr>
          <p:cNvPr id="223" name="Shape 22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One view of requirements modeling, called </a:t>
            </a:r>
            <a:r>
              <a:rPr b="0" i="1" lang="en-US" sz="2000" u="none" cap="none" strike="noStrike">
                <a:solidFill>
                  <a:schemeClr val="folHlink"/>
                </a:solidFill>
                <a:latin typeface="Quattrocento"/>
                <a:ea typeface="Quattrocento"/>
                <a:cs typeface="Quattrocento"/>
                <a:sym typeface="Quattrocento"/>
              </a:rPr>
              <a:t>structured analysis, </a:t>
            </a:r>
            <a:r>
              <a:rPr b="0" i="0" lang="en-US" sz="2000" u="none" cap="none" strike="noStrike">
                <a:solidFill>
                  <a:schemeClr val="dk1"/>
                </a:solidFill>
                <a:latin typeface="Quattrocento"/>
                <a:ea typeface="Quattrocento"/>
                <a:cs typeface="Quattrocento"/>
                <a:sym typeface="Quattrocento"/>
              </a:rPr>
              <a:t>considers data and the processes that transform the data as separate entities. </a:t>
            </a:r>
          </a:p>
          <a:p>
            <a:pPr indent="-285750" lvl="1" marL="742950" marR="0" rtl="0" algn="l">
              <a:lnSpc>
                <a:spcPct val="10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Data objects are modeled in a way that defines their attributes and relationships. </a:t>
            </a:r>
          </a:p>
          <a:p>
            <a:pPr indent="-285750" lvl="1" marL="742950" marR="0" rtl="0" algn="l">
              <a:lnSpc>
                <a:spcPct val="10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Processes that manipulate data objects are modeled in a manner that shows how they transform data as data objects flow through the system. </a:t>
            </a:r>
          </a:p>
          <a:p>
            <a:pPr indent="-342900" lvl="0" marL="342900" marR="0" rtl="0" algn="l">
              <a:lnSpc>
                <a:spcPct val="10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Quattrocento"/>
                <a:ea typeface="Quattrocento"/>
                <a:cs typeface="Quattrocento"/>
                <a:sym typeface="Quattrocento"/>
              </a:rPr>
              <a:t>A second approach to analysis modeled, called </a:t>
            </a:r>
            <a:r>
              <a:rPr b="0" i="1" lang="en-US" sz="2000" u="none" cap="none" strike="noStrike">
                <a:solidFill>
                  <a:schemeClr val="folHlink"/>
                </a:solidFill>
                <a:latin typeface="Quattrocento"/>
                <a:ea typeface="Quattrocento"/>
                <a:cs typeface="Quattrocento"/>
                <a:sym typeface="Quattrocento"/>
              </a:rPr>
              <a:t>object-oriented analysis,</a:t>
            </a:r>
            <a:r>
              <a:rPr b="0" i="1" lang="en-US" sz="2000" u="none" cap="none" strike="noStrike">
                <a:solidFill>
                  <a:schemeClr val="dk1"/>
                </a:solidFill>
                <a:latin typeface="Quattrocento"/>
                <a:ea typeface="Quattrocento"/>
                <a:cs typeface="Quattrocento"/>
                <a:sym typeface="Quattrocento"/>
              </a:rPr>
              <a:t> </a:t>
            </a:r>
            <a:r>
              <a:rPr b="0" i="0" lang="en-US" sz="2000" u="none" cap="none" strike="noStrike">
                <a:solidFill>
                  <a:schemeClr val="dk1"/>
                </a:solidFill>
                <a:latin typeface="Quattrocento"/>
                <a:ea typeface="Quattrocento"/>
                <a:cs typeface="Quattrocento"/>
                <a:sym typeface="Quattrocento"/>
              </a:rPr>
              <a:t>focuses on </a:t>
            </a:r>
          </a:p>
          <a:p>
            <a:pPr indent="-285750" lvl="1" marL="742950" marR="0" rtl="0" algn="l">
              <a:lnSpc>
                <a:spcPct val="10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the definition of classes and</a:t>
            </a:r>
          </a:p>
          <a:p>
            <a:pPr indent="-285750" lvl="1" marL="742950" marR="0" rtl="0" algn="l">
              <a:lnSpc>
                <a:spcPct val="100000"/>
              </a:lnSpc>
              <a:spcBef>
                <a:spcPts val="360"/>
              </a:spcBef>
              <a:spcAft>
                <a:spcPts val="0"/>
              </a:spcAft>
              <a:buClr>
                <a:schemeClr val="folHlink"/>
              </a:buClr>
              <a:buSzPct val="70000"/>
              <a:buFont typeface="Noto Symbol"/>
              <a:buChar char="■"/>
            </a:pPr>
            <a:r>
              <a:rPr b="0" i="0" lang="en-US" sz="1800" u="none" cap="none" strike="noStrike">
                <a:solidFill>
                  <a:schemeClr val="dk1"/>
                </a:solidFill>
                <a:latin typeface="Quattrocento"/>
                <a:ea typeface="Quattrocento"/>
                <a:cs typeface="Quattrocento"/>
                <a:sym typeface="Quattrocento"/>
              </a:rPr>
              <a:t>the manner in which they collaborate with one another to effect customer requirements.</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1" name="Shape 291"/>
        <p:cNvGrpSpPr/>
        <p:nvPr/>
      </p:nvGrpSpPr>
      <p:grpSpPr>
        <a:xfrm>
          <a:off x="0" y="0"/>
          <a:ext cx="0" cy="0"/>
          <a:chOff x="0" y="0"/>
          <a:chExt cx="0" cy="0"/>
        </a:xfrm>
      </p:grpSpPr>
      <p:sp>
        <p:nvSpPr>
          <p:cNvPr id="292" name="Shape 29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93" name="Shape 29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94" name="Shape 294"/>
          <p:cNvSpPr txBox="1"/>
          <p:nvPr>
            <p:ph type="title"/>
          </p:nvPr>
        </p:nvSpPr>
        <p:spPr>
          <a:xfrm>
            <a:off x="1143000" y="1143000"/>
            <a:ext cx="3563936"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Class Types</a:t>
            </a:r>
          </a:p>
        </p:txBody>
      </p:sp>
      <p:sp>
        <p:nvSpPr>
          <p:cNvPr id="295" name="Shape 295"/>
          <p:cNvSpPr txBox="1"/>
          <p:nvPr>
            <p:ph idx="1" type="body"/>
          </p:nvPr>
        </p:nvSpPr>
        <p:spPr>
          <a:xfrm>
            <a:off x="1752600" y="1905000"/>
            <a:ext cx="7162799" cy="4114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Entity classes</a:t>
            </a:r>
            <a:r>
              <a:rPr b="0" i="0" lang="en-US" sz="1800" u="none" cap="none" strike="noStrike">
                <a:solidFill>
                  <a:schemeClr val="dk1"/>
                </a:solidFill>
                <a:latin typeface="Helvetica Neue"/>
                <a:ea typeface="Helvetica Neue"/>
                <a:cs typeface="Helvetica Neue"/>
                <a:sym typeface="Helvetica Neue"/>
              </a:rPr>
              <a:t>, also called</a:t>
            </a:r>
            <a:r>
              <a:rPr b="0" i="1" lang="en-US" sz="1800" u="none" cap="none" strike="noStrike">
                <a:solidFill>
                  <a:schemeClr val="dk1"/>
                </a:solidFill>
                <a:latin typeface="Helvetica Neue"/>
                <a:ea typeface="Helvetica Neue"/>
                <a:cs typeface="Helvetica Neue"/>
                <a:sym typeface="Helvetica Neue"/>
              </a:rPr>
              <a:t> </a:t>
            </a:r>
            <a:r>
              <a:rPr b="0" i="1" lang="en-US" sz="1800" u="none" cap="none" strike="noStrike">
                <a:solidFill>
                  <a:schemeClr val="folHlink"/>
                </a:solidFill>
                <a:latin typeface="Helvetica Neue"/>
                <a:ea typeface="Helvetica Neue"/>
                <a:cs typeface="Helvetica Neue"/>
                <a:sym typeface="Helvetica Neue"/>
              </a:rPr>
              <a:t>model</a:t>
            </a:r>
            <a:r>
              <a:rPr b="0" i="0" lang="en-US" sz="1800" u="none" cap="none" strike="noStrike">
                <a:solidFill>
                  <a:schemeClr val="folHlink"/>
                </a:solidFill>
                <a:latin typeface="Helvetica Neue"/>
                <a:ea typeface="Helvetica Neue"/>
                <a:cs typeface="Helvetica Neue"/>
                <a:sym typeface="Helvetica Neue"/>
              </a:rPr>
              <a:t> </a:t>
            </a:r>
            <a:r>
              <a:rPr b="0" i="0" lang="en-US" sz="1800" u="none" cap="none" strike="noStrike">
                <a:solidFill>
                  <a:schemeClr val="dk1"/>
                </a:solidFill>
                <a:latin typeface="Helvetica Neue"/>
                <a:ea typeface="Helvetica Neue"/>
                <a:cs typeface="Helvetica Neue"/>
                <a:sym typeface="Helvetica Neue"/>
              </a:rPr>
              <a:t>or</a:t>
            </a:r>
            <a:r>
              <a:rPr b="0" i="0" lang="en-US" sz="1800" u="none" cap="none" strike="noStrike">
                <a:solidFill>
                  <a:schemeClr val="folHlink"/>
                </a:solidFill>
                <a:latin typeface="Helvetica Neue"/>
                <a:ea typeface="Helvetica Neue"/>
                <a:cs typeface="Helvetica Neue"/>
                <a:sym typeface="Helvetica Neue"/>
              </a:rPr>
              <a:t> </a:t>
            </a:r>
            <a:r>
              <a:rPr b="0" i="1" lang="en-US" sz="1800" u="none" cap="none" strike="noStrike">
                <a:solidFill>
                  <a:schemeClr val="folHlink"/>
                </a:solidFill>
                <a:latin typeface="Helvetica Neue"/>
                <a:ea typeface="Helvetica Neue"/>
                <a:cs typeface="Helvetica Neue"/>
                <a:sym typeface="Helvetica Neue"/>
              </a:rPr>
              <a:t>business</a:t>
            </a:r>
            <a:r>
              <a:rPr b="0" i="0" lang="en-US" sz="1800" u="none" cap="none" strike="noStrike">
                <a:solidFill>
                  <a:schemeClr val="folHlink"/>
                </a:solidFill>
                <a:latin typeface="Helvetica Neue"/>
                <a:ea typeface="Helvetica Neue"/>
                <a:cs typeface="Helvetica Neue"/>
                <a:sym typeface="Helvetica Neue"/>
              </a:rPr>
              <a:t> classes</a:t>
            </a:r>
            <a:r>
              <a:rPr b="0" i="0" lang="en-US" sz="1800" u="none" cap="none" strike="noStrike">
                <a:solidFill>
                  <a:schemeClr val="dk1"/>
                </a:solidFill>
                <a:latin typeface="Helvetica Neue"/>
                <a:ea typeface="Helvetica Neue"/>
                <a:cs typeface="Helvetica Neue"/>
                <a:sym typeface="Helvetica Neue"/>
              </a:rPr>
              <a:t>, are extracted directly from the statement of the problem (e.g., FloorPlan and Sensor). </a:t>
            </a:r>
          </a:p>
          <a:p>
            <a:pPr indent="-342900" lvl="0" marL="342900" marR="0" rtl="0" algn="l">
              <a:lnSpc>
                <a:spcPct val="90000"/>
              </a:lnSpc>
              <a:spcBef>
                <a:spcPts val="120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Boundary classes</a:t>
            </a:r>
            <a:r>
              <a:rPr b="0" i="1" lang="en-US" sz="1800" u="none" cap="none" strike="noStrike">
                <a:solidFill>
                  <a:schemeClr val="dk1"/>
                </a:solidFill>
                <a:latin typeface="Helvetica Neue"/>
                <a:ea typeface="Helvetica Neue"/>
                <a:cs typeface="Helvetica Neue"/>
                <a:sym typeface="Helvetica Neue"/>
              </a:rPr>
              <a:t> </a:t>
            </a:r>
            <a:r>
              <a:rPr b="0" i="0" lang="en-US" sz="1800" u="none" cap="none" strike="noStrike">
                <a:solidFill>
                  <a:schemeClr val="dk1"/>
                </a:solidFill>
                <a:latin typeface="Helvetica Neue"/>
                <a:ea typeface="Helvetica Neue"/>
                <a:cs typeface="Helvetica Neue"/>
                <a:sym typeface="Helvetica Neue"/>
              </a:rPr>
              <a:t>are used to create the interface (e.g., interactive screen or printed reports) that the user sees and interacts with as the software is used. </a:t>
            </a:r>
          </a:p>
          <a:p>
            <a:pPr indent="-342900" lvl="0" marL="342900" marR="0" rtl="0" algn="l">
              <a:lnSpc>
                <a:spcPct val="90000"/>
              </a:lnSpc>
              <a:spcBef>
                <a:spcPts val="600"/>
              </a:spcBef>
              <a:spcAft>
                <a:spcPts val="0"/>
              </a:spcAft>
              <a:buClr>
                <a:schemeClr val="folHlink"/>
              </a:buClr>
              <a:buSzPct val="75000"/>
              <a:buFont typeface="Noto Symbol"/>
              <a:buChar char="■"/>
            </a:pPr>
            <a:r>
              <a:rPr b="0" i="1" lang="en-US" sz="1800" u="none" cap="none" strike="noStrike">
                <a:solidFill>
                  <a:schemeClr val="folHlink"/>
                </a:solidFill>
                <a:latin typeface="Helvetica Neue"/>
                <a:ea typeface="Helvetica Neue"/>
                <a:cs typeface="Helvetica Neue"/>
                <a:sym typeface="Helvetica Neue"/>
              </a:rPr>
              <a:t>Controller classes </a:t>
            </a:r>
            <a:r>
              <a:rPr b="0" i="0" lang="en-US" sz="1800" u="none" cap="none" strike="noStrike">
                <a:solidFill>
                  <a:schemeClr val="dk1"/>
                </a:solidFill>
                <a:latin typeface="Helvetica Neue"/>
                <a:ea typeface="Helvetica Neue"/>
                <a:cs typeface="Helvetica Neue"/>
                <a:sym typeface="Helvetica Neue"/>
              </a:rPr>
              <a:t>manage a “unit of work” [UML03] from start to finish. That is, controller classes can be designed to manage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the creation or update of entity objects;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the instantiation of boundary objects as they obtain information from entity objects;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complex communication between sets of objects;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validation of data communicated between objects or between the user and the application.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x="0" y="0"/>
          <a:ext cx="0" cy="0"/>
          <a:chOff x="0" y="0"/>
          <a:chExt cx="0" cy="0"/>
        </a:xfrm>
      </p:grpSpPr>
      <p:sp>
        <p:nvSpPr>
          <p:cNvPr id="300" name="Shape 30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1" name="Shape 30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02" name="Shape 302"/>
          <p:cNvSpPr txBox="1"/>
          <p:nvPr>
            <p:ph type="title"/>
          </p:nvPr>
        </p:nvSpPr>
        <p:spPr>
          <a:xfrm>
            <a:off x="1219200" y="1143000"/>
            <a:ext cx="373538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Responsibilities</a:t>
            </a:r>
          </a:p>
        </p:txBody>
      </p:sp>
      <p:sp>
        <p:nvSpPr>
          <p:cNvPr id="303" name="Shape 303"/>
          <p:cNvSpPr txBox="1"/>
          <p:nvPr>
            <p:ph idx="1" type="body"/>
          </p:nvPr>
        </p:nvSpPr>
        <p:spPr>
          <a:xfrm>
            <a:off x="1828800" y="1905000"/>
            <a:ext cx="6934199" cy="31241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System intelligence should be distributed across classes to best address the needs of the problem</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Each responsibility should be stated as generally as possible</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Information and the behavior related to it should reside within the same class</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Information about one thing should be localized with a single class, not distributed across multiple classes.</a:t>
            </a:r>
            <a:r>
              <a:rPr b="1" i="0" lang="en-US" sz="2000" u="none" cap="none" strike="noStrike">
                <a:solidFill>
                  <a:schemeClr val="dk1"/>
                </a:solidFill>
                <a:latin typeface="Helvetica Neue"/>
                <a:ea typeface="Helvetica Neue"/>
                <a:cs typeface="Helvetica Neue"/>
                <a:sym typeface="Helvetica Neue"/>
              </a:rPr>
              <a:t> </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Responsibilities should be shared among related classes, when appropriate. </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7" name="Shape 307"/>
        <p:cNvGrpSpPr/>
        <p:nvPr/>
      </p:nvGrpSpPr>
      <p:grpSpPr>
        <a:xfrm>
          <a:off x="0" y="0"/>
          <a:ext cx="0" cy="0"/>
          <a:chOff x="0" y="0"/>
          <a:chExt cx="0" cy="0"/>
        </a:xfrm>
      </p:grpSpPr>
      <p:sp>
        <p:nvSpPr>
          <p:cNvPr id="308" name="Shape 30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09" name="Shape 30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0" name="Shape 310"/>
          <p:cNvSpPr txBox="1"/>
          <p:nvPr>
            <p:ph type="title"/>
          </p:nvPr>
        </p:nvSpPr>
        <p:spPr>
          <a:xfrm>
            <a:off x="1219200" y="1143000"/>
            <a:ext cx="361473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Collaborations</a:t>
            </a:r>
          </a:p>
        </p:txBody>
      </p:sp>
      <p:sp>
        <p:nvSpPr>
          <p:cNvPr id="311" name="Shape 311"/>
          <p:cNvSpPr txBox="1"/>
          <p:nvPr>
            <p:ph idx="1" type="body"/>
          </p:nvPr>
        </p:nvSpPr>
        <p:spPr>
          <a:xfrm>
            <a:off x="1828800" y="1905000"/>
            <a:ext cx="6934199" cy="35052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Classes fulfill their responsibilities in one of two ways:</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A class can use its own operations to manipulate its own attributes, thereby fulfilling a particular responsibility, or </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a class can collaborate with other classes.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Collaborations identify relationships between classes</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Collaborations are identified by determining whether a class can fulfill each responsibility itself</a:t>
            </a:r>
          </a:p>
          <a:p>
            <a:pPr indent="-342900" lvl="0" marL="342900" marR="0" rtl="0" algn="l">
              <a:lnSpc>
                <a:spcPct val="100000"/>
              </a:lnSpc>
              <a:spcBef>
                <a:spcPts val="360"/>
              </a:spcBef>
              <a:spcAft>
                <a:spcPts val="0"/>
              </a:spcAft>
              <a:buClr>
                <a:schemeClr val="folHlink"/>
              </a:buClr>
              <a:buSzPct val="75000"/>
              <a:buFont typeface="Noto Symbol"/>
              <a:buChar char="■"/>
            </a:pPr>
            <a:r>
              <a:rPr b="0" i="0" lang="en-US" sz="1800" u="none" cap="none" strike="noStrike">
                <a:solidFill>
                  <a:schemeClr val="dk1"/>
                </a:solidFill>
                <a:latin typeface="Helvetica Neue"/>
                <a:ea typeface="Helvetica Neue"/>
                <a:cs typeface="Helvetica Neue"/>
                <a:sym typeface="Helvetica Neue"/>
              </a:rPr>
              <a:t>three different generic relationships between classes [WIR90]: </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the </a:t>
            </a:r>
            <a:r>
              <a:rPr b="0" i="1" lang="en-US" sz="1600" u="none" cap="none" strike="noStrike">
                <a:solidFill>
                  <a:schemeClr val="folHlink"/>
                </a:solidFill>
                <a:latin typeface="Helvetica Neue"/>
                <a:ea typeface="Helvetica Neue"/>
                <a:cs typeface="Helvetica Neue"/>
                <a:sym typeface="Helvetica Neue"/>
              </a:rPr>
              <a:t>is-part-of</a:t>
            </a:r>
            <a:r>
              <a:rPr b="0" i="1" lang="en-US" sz="1600" u="none" cap="none" strike="noStrike">
                <a:solidFill>
                  <a:schemeClr val="dk1"/>
                </a:solidFill>
                <a:latin typeface="Helvetica Neue"/>
                <a:ea typeface="Helvetica Neue"/>
                <a:cs typeface="Helvetica Neue"/>
                <a:sym typeface="Helvetica Neue"/>
              </a:rPr>
              <a:t> </a:t>
            </a:r>
            <a:r>
              <a:rPr b="0" i="0" lang="en-US" sz="1600" u="none" cap="none" strike="noStrike">
                <a:solidFill>
                  <a:schemeClr val="dk1"/>
                </a:solidFill>
                <a:latin typeface="Helvetica Neue"/>
                <a:ea typeface="Helvetica Neue"/>
                <a:cs typeface="Helvetica Neue"/>
                <a:sym typeface="Helvetica Neue"/>
              </a:rPr>
              <a:t>relationship</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the </a:t>
            </a:r>
            <a:r>
              <a:rPr b="0" i="1" lang="en-US" sz="1600" u="none" cap="none" strike="noStrike">
                <a:solidFill>
                  <a:schemeClr val="folHlink"/>
                </a:solidFill>
                <a:latin typeface="Helvetica Neue"/>
                <a:ea typeface="Helvetica Neue"/>
                <a:cs typeface="Helvetica Neue"/>
                <a:sym typeface="Helvetica Neue"/>
              </a:rPr>
              <a:t>has-knowledge-of</a:t>
            </a:r>
            <a:r>
              <a:rPr b="0" i="0" lang="en-US" sz="1600" u="none" cap="none" strike="noStrike">
                <a:solidFill>
                  <a:schemeClr val="dk1"/>
                </a:solidFill>
                <a:latin typeface="Helvetica Neue"/>
                <a:ea typeface="Helvetica Neue"/>
                <a:cs typeface="Helvetica Neue"/>
                <a:sym typeface="Helvetica Neue"/>
              </a:rPr>
              <a:t> relationship</a:t>
            </a:r>
          </a:p>
          <a:p>
            <a:pPr indent="-285750" lvl="1" marL="742950" marR="0" rtl="0" algn="l">
              <a:lnSpc>
                <a:spcPct val="100000"/>
              </a:lnSpc>
              <a:spcBef>
                <a:spcPts val="320"/>
              </a:spcBef>
              <a:spcAft>
                <a:spcPts val="0"/>
              </a:spcAft>
              <a:buClr>
                <a:schemeClr val="folHlink"/>
              </a:buClr>
              <a:buSzPct val="70000"/>
              <a:buFont typeface="Noto Symbol"/>
              <a:buChar char="■"/>
            </a:pPr>
            <a:r>
              <a:rPr b="0" i="0" lang="en-US" sz="1600" u="none" cap="none" strike="noStrike">
                <a:solidFill>
                  <a:schemeClr val="dk1"/>
                </a:solidFill>
                <a:latin typeface="Helvetica Neue"/>
                <a:ea typeface="Helvetica Neue"/>
                <a:cs typeface="Helvetica Neue"/>
                <a:sym typeface="Helvetica Neue"/>
              </a:rPr>
              <a:t> the </a:t>
            </a:r>
            <a:r>
              <a:rPr b="0" i="1" lang="en-US" sz="1600" u="none" cap="none" strike="noStrike">
                <a:solidFill>
                  <a:schemeClr val="folHlink"/>
                </a:solidFill>
                <a:latin typeface="Helvetica Neue"/>
                <a:ea typeface="Helvetica Neue"/>
                <a:cs typeface="Helvetica Neue"/>
                <a:sym typeface="Helvetica Neue"/>
              </a:rPr>
              <a:t>depends-upon</a:t>
            </a:r>
            <a:r>
              <a:rPr b="0" i="1" lang="en-US" sz="1600" u="none" cap="none" strike="noStrike">
                <a:solidFill>
                  <a:schemeClr val="dk1"/>
                </a:solidFill>
                <a:latin typeface="Helvetica Neue"/>
                <a:ea typeface="Helvetica Neue"/>
                <a:cs typeface="Helvetica Neue"/>
                <a:sym typeface="Helvetica Neue"/>
              </a:rPr>
              <a:t> </a:t>
            </a:r>
            <a:r>
              <a:rPr b="0" i="0" lang="en-US" sz="1600" u="none" cap="none" strike="noStrike">
                <a:solidFill>
                  <a:schemeClr val="dk1"/>
                </a:solidFill>
                <a:latin typeface="Helvetica Neue"/>
                <a:ea typeface="Helvetica Neue"/>
                <a:cs typeface="Helvetica Neue"/>
                <a:sym typeface="Helvetica Neue"/>
              </a:rPr>
              <a:t>relationship</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15" name="Shape 315"/>
        <p:cNvGrpSpPr/>
        <p:nvPr/>
      </p:nvGrpSpPr>
      <p:grpSpPr>
        <a:xfrm>
          <a:off x="0" y="0"/>
          <a:ext cx="0" cy="0"/>
          <a:chOff x="0" y="0"/>
          <a:chExt cx="0" cy="0"/>
        </a:xfrm>
      </p:grpSpPr>
      <p:sp>
        <p:nvSpPr>
          <p:cNvPr id="316" name="Shape 31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17" name="Shape 31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18" name="Shape 318"/>
          <p:cNvSpPr txBox="1"/>
          <p:nvPr>
            <p:ph type="title"/>
          </p:nvPr>
        </p:nvSpPr>
        <p:spPr>
          <a:xfrm>
            <a:off x="1219200" y="990600"/>
            <a:ext cx="6977062" cy="70326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Composite Aggregate Class</a:t>
            </a:r>
          </a:p>
        </p:txBody>
      </p:sp>
      <p:pic>
        <p:nvPicPr>
          <p:cNvPr id="319" name="Shape 319"/>
          <p:cNvPicPr preferRelativeResize="0"/>
          <p:nvPr/>
        </p:nvPicPr>
        <p:blipFill rotWithShape="1">
          <a:blip r:embed="rId3">
            <a:alphaModFix/>
          </a:blip>
          <a:srcRect b="0" l="0" r="0" t="0"/>
          <a:stretch/>
        </p:blipFill>
        <p:spPr>
          <a:xfrm>
            <a:off x="2209800" y="2057400"/>
            <a:ext cx="5295900" cy="4043362"/>
          </a:xfrm>
          <a:prstGeom prst="rect">
            <a:avLst/>
          </a:prstGeom>
          <a:noFill/>
          <a:ln>
            <a:noFill/>
          </a:ln>
        </p:spPr>
      </p:pic>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3" name="Shape 323"/>
        <p:cNvGrpSpPr/>
        <p:nvPr/>
      </p:nvGrpSpPr>
      <p:grpSpPr>
        <a:xfrm>
          <a:off x="0" y="0"/>
          <a:ext cx="0" cy="0"/>
          <a:chOff x="0" y="0"/>
          <a:chExt cx="0" cy="0"/>
        </a:xfrm>
      </p:grpSpPr>
      <p:sp>
        <p:nvSpPr>
          <p:cNvPr id="324" name="Shape 32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25" name="Shape 32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26" name="Shape 326"/>
          <p:cNvSpPr txBox="1"/>
          <p:nvPr>
            <p:ph type="title"/>
          </p:nvPr>
        </p:nvSpPr>
        <p:spPr>
          <a:xfrm>
            <a:off x="1219200" y="1066800"/>
            <a:ext cx="6400799"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Reviewing the CRC Model</a:t>
            </a:r>
          </a:p>
        </p:txBody>
      </p:sp>
      <p:sp>
        <p:nvSpPr>
          <p:cNvPr id="327" name="Shape 327"/>
          <p:cNvSpPr txBox="1"/>
          <p:nvPr>
            <p:ph idx="1" type="body"/>
          </p:nvPr>
        </p:nvSpPr>
        <p:spPr>
          <a:xfrm>
            <a:off x="1828800" y="2057400"/>
            <a:ext cx="6934199" cy="36576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All participants in the review (of the CRC model) are given a subset of the CRC model index cards.</a:t>
            </a:r>
            <a:r>
              <a:rPr b="0" i="0" lang="en-US" sz="1400" u="none" cap="none" strike="noStrike">
                <a:solidFill>
                  <a:schemeClr val="dk1"/>
                </a:solidFill>
                <a:latin typeface="Helvetica Neue"/>
                <a:ea typeface="Helvetica Neue"/>
                <a:cs typeface="Helvetica Neue"/>
                <a:sym typeface="Helvetica Neue"/>
              </a:rPr>
              <a:t> </a:t>
            </a:r>
          </a:p>
          <a:p>
            <a:pPr indent="-285750" lvl="1" marL="742950" marR="0" rtl="0" algn="l">
              <a:lnSpc>
                <a:spcPct val="90000"/>
              </a:lnSpc>
              <a:spcBef>
                <a:spcPts val="60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Cards that collaborate should be separated (i.e., no reviewer should have two cards that collaborate).</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All use-case scenarios (and corresponding use-case diagrams) should be organized into categories.</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The review leader reads the use-case deliberately. </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As the review leader comes to a named object, she passes a token to the person holding the corresponding class index card.</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When the token is passed, the holder of the class card is asked to describe the responsibilities noted on the card.</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 The group determines whether one (or more) of the responsibilities satisfies the use-case requirement.</a:t>
            </a:r>
          </a:p>
          <a:p>
            <a:pPr indent="-342900" lvl="0" marL="342900" marR="0" rtl="0" algn="l">
              <a:lnSpc>
                <a:spcPct val="90000"/>
              </a:lnSpc>
              <a:spcBef>
                <a:spcPts val="280"/>
              </a:spcBef>
              <a:spcAft>
                <a:spcPts val="0"/>
              </a:spcAft>
              <a:buClr>
                <a:schemeClr val="folHlink"/>
              </a:buClr>
              <a:buSzPct val="75000"/>
              <a:buFont typeface="Noto Symbol"/>
              <a:buChar char="■"/>
            </a:pPr>
            <a:r>
              <a:rPr b="0" i="0" lang="en-US" sz="1400" u="none" cap="none" strike="noStrike">
                <a:solidFill>
                  <a:schemeClr val="folHlink"/>
                </a:solidFill>
                <a:latin typeface="Helvetica Neue"/>
                <a:ea typeface="Helvetica Neue"/>
                <a:cs typeface="Helvetica Neue"/>
                <a:sym typeface="Helvetica Neue"/>
              </a:rPr>
              <a:t>If the responsibilities and collaborations noted on the index cards cannot accommodate the use-case, modifications are made to the cards.</a:t>
            </a:r>
          </a:p>
          <a:p>
            <a:pPr indent="-285750" lvl="1" marL="742950" marR="0" rtl="0" algn="l">
              <a:lnSpc>
                <a:spcPct val="90000"/>
              </a:lnSpc>
              <a:spcBef>
                <a:spcPts val="280"/>
              </a:spcBef>
              <a:spcAft>
                <a:spcPts val="0"/>
              </a:spcAft>
              <a:buClr>
                <a:schemeClr val="folHlink"/>
              </a:buClr>
              <a:buSzPct val="70000"/>
              <a:buFont typeface="Noto Symbol"/>
              <a:buChar char="■"/>
            </a:pPr>
            <a:r>
              <a:rPr b="0" i="0" lang="en-US" sz="1400" u="none" cap="none" strike="noStrike">
                <a:solidFill>
                  <a:schemeClr val="dk1"/>
                </a:solidFill>
                <a:latin typeface="Helvetica Neue"/>
                <a:ea typeface="Helvetica Neue"/>
                <a:cs typeface="Helvetica Neue"/>
                <a:sym typeface="Helvetica Neue"/>
              </a:rPr>
              <a:t>This may include the definition of new classes (and corresponding CRC index cards) or the specification of new or revised responsibilities or collaborations on existing cards.</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1" name="Shape 331"/>
        <p:cNvGrpSpPr/>
        <p:nvPr/>
      </p:nvGrpSpPr>
      <p:grpSpPr>
        <a:xfrm>
          <a:off x="0" y="0"/>
          <a:ext cx="0" cy="0"/>
          <a:chOff x="0" y="0"/>
          <a:chExt cx="0" cy="0"/>
        </a:xfrm>
      </p:grpSpPr>
      <p:sp>
        <p:nvSpPr>
          <p:cNvPr id="332" name="Shape 33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33" name="Shape 33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34" name="Shape 334"/>
          <p:cNvSpPr txBox="1"/>
          <p:nvPr>
            <p:ph type="title"/>
          </p:nvPr>
        </p:nvSpPr>
        <p:spPr>
          <a:xfrm>
            <a:off x="1219200" y="1066800"/>
            <a:ext cx="7165974" cy="627061"/>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Associations and Dependencies</a:t>
            </a:r>
          </a:p>
        </p:txBody>
      </p:sp>
      <p:sp>
        <p:nvSpPr>
          <p:cNvPr id="335" name="Shape 33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Two analysis classes are often related to one another in some fashion</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 In UML these relationships are called </a:t>
            </a:r>
            <a:r>
              <a:rPr b="0" i="1" lang="en-US" sz="2000" u="none" cap="none" strike="noStrike">
                <a:solidFill>
                  <a:schemeClr val="folHlink"/>
                </a:solidFill>
                <a:latin typeface="Helvetica Neue"/>
                <a:ea typeface="Helvetica Neue"/>
                <a:cs typeface="Helvetica Neue"/>
                <a:sym typeface="Helvetica Neue"/>
              </a:rPr>
              <a:t>associations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Associations can be refined by indicating</a:t>
            </a:r>
            <a:r>
              <a:rPr b="0" i="1" lang="en-US" sz="2000" u="none" cap="none" strike="noStrike">
                <a:solidFill>
                  <a:schemeClr val="dk1"/>
                </a:solidFill>
                <a:latin typeface="Helvetica Neue"/>
                <a:ea typeface="Helvetica Neue"/>
                <a:cs typeface="Helvetica Neue"/>
                <a:sym typeface="Helvetica Neue"/>
              </a:rPr>
              <a:t> </a:t>
            </a:r>
            <a:r>
              <a:rPr b="0" i="1" lang="en-US" sz="2000" u="none" cap="none" strike="noStrike">
                <a:solidFill>
                  <a:schemeClr val="folHlink"/>
                </a:solidFill>
                <a:latin typeface="Helvetica Neue"/>
                <a:ea typeface="Helvetica Neue"/>
                <a:cs typeface="Helvetica Neue"/>
                <a:sym typeface="Helvetica Neue"/>
              </a:rPr>
              <a:t>multiplicity </a:t>
            </a:r>
            <a:r>
              <a:rPr b="0" i="0" lang="en-US" sz="2000" u="none" cap="none" strike="noStrike">
                <a:solidFill>
                  <a:schemeClr val="dk1"/>
                </a:solidFill>
                <a:latin typeface="Helvetica Neue"/>
                <a:ea typeface="Helvetica Neue"/>
                <a:cs typeface="Helvetica Neue"/>
                <a:sym typeface="Helvetica Neue"/>
              </a:rPr>
              <a:t>(the term</a:t>
            </a:r>
            <a:r>
              <a:rPr b="0" i="0" lang="en-US" sz="2000" u="none" cap="none" strike="noStrike">
                <a:solidFill>
                  <a:schemeClr val="folHlink"/>
                </a:solidFill>
                <a:latin typeface="Helvetica Neue"/>
                <a:ea typeface="Helvetica Neue"/>
                <a:cs typeface="Helvetica Neue"/>
                <a:sym typeface="Helvetica Neue"/>
              </a:rPr>
              <a:t> </a:t>
            </a:r>
            <a:r>
              <a:rPr b="0" i="1" lang="en-US" sz="2000" u="none" cap="none" strike="noStrike">
                <a:solidFill>
                  <a:schemeClr val="folHlink"/>
                </a:solidFill>
                <a:latin typeface="Helvetica Neue"/>
                <a:ea typeface="Helvetica Neue"/>
                <a:cs typeface="Helvetica Neue"/>
                <a:sym typeface="Helvetica Neue"/>
              </a:rPr>
              <a:t>cardinality</a:t>
            </a:r>
            <a:r>
              <a:rPr b="0" i="0" lang="en-US" sz="2000" u="none" cap="none" strike="noStrike">
                <a:solidFill>
                  <a:srgbClr val="F3FF07"/>
                </a:solidFill>
                <a:latin typeface="Helvetica Neue"/>
                <a:ea typeface="Helvetica Neue"/>
                <a:cs typeface="Helvetica Neue"/>
                <a:sym typeface="Helvetica Neue"/>
              </a:rPr>
              <a:t> </a:t>
            </a:r>
            <a:r>
              <a:rPr b="0" i="0" lang="en-US" sz="2000" u="none" cap="none" strike="noStrike">
                <a:solidFill>
                  <a:schemeClr val="dk1"/>
                </a:solidFill>
                <a:latin typeface="Helvetica Neue"/>
                <a:ea typeface="Helvetica Neue"/>
                <a:cs typeface="Helvetica Neue"/>
                <a:sym typeface="Helvetica Neue"/>
              </a:rPr>
              <a:t>is used in data modeling</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Helvetica Neue"/>
                <a:ea typeface="Helvetica Neue"/>
                <a:cs typeface="Helvetica Neue"/>
                <a:sym typeface="Helvetica Neue"/>
              </a:rPr>
              <a:t>In many instances, a client-server relationship exists between two analysis classes.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Helvetica Neue"/>
                <a:ea typeface="Helvetica Neue"/>
                <a:cs typeface="Helvetica Neue"/>
                <a:sym typeface="Helvetica Neue"/>
              </a:rPr>
              <a:t>In such cases, a client-class depends on the server-class in some way and a </a:t>
            </a:r>
            <a:r>
              <a:rPr b="0" i="1" lang="en-US" sz="2000" u="none" cap="none" strike="noStrike">
                <a:solidFill>
                  <a:schemeClr val="folHlink"/>
                </a:solidFill>
                <a:latin typeface="Helvetica Neue"/>
                <a:ea typeface="Helvetica Neue"/>
                <a:cs typeface="Helvetica Neue"/>
                <a:sym typeface="Helvetica Neue"/>
              </a:rPr>
              <a:t>dependency relationship</a:t>
            </a:r>
            <a:r>
              <a:rPr b="0" i="0" lang="en-US" sz="2000" u="none" cap="none" strike="noStrike">
                <a:solidFill>
                  <a:schemeClr val="dk1"/>
                </a:solidFill>
                <a:latin typeface="Helvetica Neue"/>
                <a:ea typeface="Helvetica Neue"/>
                <a:cs typeface="Helvetica Neue"/>
                <a:sym typeface="Helvetica Neue"/>
              </a:rPr>
              <a:t> is established</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9" name="Shape 339"/>
        <p:cNvGrpSpPr/>
        <p:nvPr/>
      </p:nvGrpSpPr>
      <p:grpSpPr>
        <a:xfrm>
          <a:off x="0" y="0"/>
          <a:ext cx="0" cy="0"/>
          <a:chOff x="0" y="0"/>
          <a:chExt cx="0" cy="0"/>
        </a:xfrm>
      </p:grpSpPr>
      <p:sp>
        <p:nvSpPr>
          <p:cNvPr id="340" name="Shape 34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1" name="Shape 34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42" name="Shape 342"/>
          <p:cNvSpPr txBox="1"/>
          <p:nvPr>
            <p:ph type="title"/>
          </p:nvPr>
        </p:nvSpPr>
        <p:spPr>
          <a:xfrm>
            <a:off x="1219200" y="990600"/>
            <a:ext cx="3271836"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Multiplicity</a:t>
            </a:r>
          </a:p>
        </p:txBody>
      </p:sp>
      <p:pic>
        <p:nvPicPr>
          <p:cNvPr id="343" name="Shape 343"/>
          <p:cNvPicPr preferRelativeResize="0"/>
          <p:nvPr/>
        </p:nvPicPr>
        <p:blipFill rotWithShape="1">
          <a:blip r:embed="rId3">
            <a:alphaModFix/>
          </a:blip>
          <a:srcRect b="0" l="0" r="0" t="0"/>
          <a:stretch/>
        </p:blipFill>
        <p:spPr>
          <a:xfrm>
            <a:off x="2438400" y="1981200"/>
            <a:ext cx="3949700" cy="3771900"/>
          </a:xfrm>
          <a:prstGeom prst="rect">
            <a:avLst/>
          </a:prstGeom>
          <a:noFill/>
          <a:ln>
            <a:noFill/>
          </a:ln>
        </p:spPr>
      </p:pic>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7" name="Shape 347"/>
        <p:cNvGrpSpPr/>
        <p:nvPr/>
      </p:nvGrpSpPr>
      <p:grpSpPr>
        <a:xfrm>
          <a:off x="0" y="0"/>
          <a:ext cx="0" cy="0"/>
          <a:chOff x="0" y="0"/>
          <a:chExt cx="0" cy="0"/>
        </a:xfrm>
      </p:grpSpPr>
      <p:sp>
        <p:nvSpPr>
          <p:cNvPr id="348" name="Shape 34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49" name="Shape 34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0" name="Shape 350"/>
          <p:cNvSpPr txBox="1"/>
          <p:nvPr>
            <p:ph type="title"/>
          </p:nvPr>
        </p:nvSpPr>
        <p:spPr>
          <a:xfrm>
            <a:off x="1219200" y="1143000"/>
            <a:ext cx="3614736"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Dependencies</a:t>
            </a:r>
          </a:p>
        </p:txBody>
      </p:sp>
      <p:pic>
        <p:nvPicPr>
          <p:cNvPr id="351" name="Shape 351"/>
          <p:cNvPicPr preferRelativeResize="0"/>
          <p:nvPr/>
        </p:nvPicPr>
        <p:blipFill rotWithShape="1">
          <a:blip r:embed="rId3">
            <a:alphaModFix/>
          </a:blip>
          <a:srcRect b="0" l="0" r="0" t="0"/>
          <a:stretch/>
        </p:blipFill>
        <p:spPr>
          <a:xfrm>
            <a:off x="2297111" y="2624136"/>
            <a:ext cx="4546599" cy="1614487"/>
          </a:xfrm>
          <a:prstGeom prst="rect">
            <a:avLst/>
          </a:prstGeom>
          <a:noFill/>
          <a:ln>
            <a:noFill/>
          </a:ln>
        </p:spPr>
      </p:pic>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5" name="Shape 355"/>
        <p:cNvGrpSpPr/>
        <p:nvPr/>
      </p:nvGrpSpPr>
      <p:grpSpPr>
        <a:xfrm>
          <a:off x="0" y="0"/>
          <a:ext cx="0" cy="0"/>
          <a:chOff x="0" y="0"/>
          <a:chExt cx="0" cy="0"/>
        </a:xfrm>
      </p:grpSpPr>
      <p:sp>
        <p:nvSpPr>
          <p:cNvPr id="356" name="Shape 35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57" name="Shape 35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58" name="Shape 358"/>
          <p:cNvSpPr txBox="1"/>
          <p:nvPr>
            <p:ph type="title"/>
          </p:nvPr>
        </p:nvSpPr>
        <p:spPr>
          <a:xfrm>
            <a:off x="1219200" y="1066800"/>
            <a:ext cx="456565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Analysis Packages</a:t>
            </a:r>
          </a:p>
        </p:txBody>
      </p:sp>
      <p:sp>
        <p:nvSpPr>
          <p:cNvPr id="359" name="Shape 35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Various elements of the analysis model (e.g., use-cases, analysis classes) are categorized in a manner that packages them as a grouping</a:t>
            </a:r>
          </a:p>
          <a:p>
            <a:pPr indent="-342900" lvl="0" marL="342900" marR="0" rtl="0" algn="l">
              <a:lnSpc>
                <a:spcPct val="90000"/>
              </a:lnSpc>
              <a:spcBef>
                <a:spcPts val="4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The plus sign preceding the analysis class name in each package indicates that the classes have public visibility and are therefore accessible from other packages.</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000" u="none" cap="none" strike="noStrike">
                <a:solidFill>
                  <a:schemeClr val="dk1"/>
                </a:solidFill>
                <a:latin typeface="Helvetica Neue"/>
                <a:ea typeface="Helvetica Neue"/>
                <a:cs typeface="Helvetica Neue"/>
                <a:sym typeface="Helvetica Neue"/>
              </a:rPr>
              <a:t>Other symbols can precede an element within a package. A minus sign indicates that an element is hidden from all other packages and a # symbol indicates that an element is accessible only to packages contained within a given package.</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3" name="Shape 363"/>
        <p:cNvGrpSpPr/>
        <p:nvPr/>
      </p:nvGrpSpPr>
      <p:grpSpPr>
        <a:xfrm>
          <a:off x="0" y="0"/>
          <a:ext cx="0" cy="0"/>
          <a:chOff x="0" y="0"/>
          <a:chExt cx="0" cy="0"/>
        </a:xfrm>
      </p:grpSpPr>
      <p:sp>
        <p:nvSpPr>
          <p:cNvPr id="364" name="Shape 36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365" name="Shape 36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366" name="Shape 366"/>
          <p:cNvSpPr txBox="1"/>
          <p:nvPr>
            <p:ph type="title"/>
          </p:nvPr>
        </p:nvSpPr>
        <p:spPr>
          <a:xfrm>
            <a:off x="1219200" y="990600"/>
            <a:ext cx="5603874" cy="685799"/>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Analysis Packages</a:t>
            </a:r>
          </a:p>
        </p:txBody>
      </p:sp>
      <p:pic>
        <p:nvPicPr>
          <p:cNvPr id="367" name="Shape 367"/>
          <p:cNvPicPr preferRelativeResize="0"/>
          <p:nvPr/>
        </p:nvPicPr>
        <p:blipFill rotWithShape="1">
          <a:blip r:embed="rId3">
            <a:alphaModFix/>
          </a:blip>
          <a:srcRect b="0" l="0" r="0" t="0"/>
          <a:stretch/>
        </p:blipFill>
        <p:spPr>
          <a:xfrm>
            <a:off x="3048000" y="1905000"/>
            <a:ext cx="4124325" cy="4800600"/>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sp>
        <p:nvSpPr>
          <p:cNvPr id="228" name="Shape 22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29" name="Shape 22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0" name="Shape 230"/>
          <p:cNvSpPr txBox="1"/>
          <p:nvPr>
            <p:ph type="title"/>
          </p:nvPr>
        </p:nvSpPr>
        <p:spPr>
          <a:xfrm>
            <a:off x="1143000" y="11430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Class-Based Modeling</a:t>
            </a:r>
          </a:p>
        </p:txBody>
      </p:sp>
      <p:sp>
        <p:nvSpPr>
          <p:cNvPr id="231" name="Shape 23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Class-based modeling represents: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objects</a:t>
            </a:r>
            <a:r>
              <a:rPr b="0" i="0" lang="en-US" sz="2000" u="none" cap="none" strike="noStrike">
                <a:solidFill>
                  <a:schemeClr val="dk1"/>
                </a:solidFill>
                <a:latin typeface="Quattrocento"/>
                <a:ea typeface="Quattrocento"/>
                <a:cs typeface="Quattrocento"/>
                <a:sym typeface="Quattrocento"/>
              </a:rPr>
              <a:t> that the system will manipulate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operations</a:t>
            </a:r>
            <a:r>
              <a:rPr b="0" i="0" lang="en-US" sz="2000" u="none" cap="none" strike="noStrike">
                <a:solidFill>
                  <a:schemeClr val="dk1"/>
                </a:solidFill>
                <a:latin typeface="Quattrocento"/>
                <a:ea typeface="Quattrocento"/>
                <a:cs typeface="Quattrocento"/>
                <a:sym typeface="Quattrocento"/>
              </a:rPr>
              <a:t> (also called methods or services) that will be applied to the objects to effect the manipulation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relationships</a:t>
            </a:r>
            <a:r>
              <a:rPr b="0" i="0" lang="en-US" sz="2000" u="none" cap="none" strike="noStrike">
                <a:solidFill>
                  <a:schemeClr val="dk1"/>
                </a:solidFill>
                <a:latin typeface="Quattrocento"/>
                <a:ea typeface="Quattrocento"/>
                <a:cs typeface="Quattrocento"/>
                <a:sym typeface="Quattrocento"/>
              </a:rPr>
              <a:t> (some hierarchical) between the objects</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folHlink"/>
                </a:solidFill>
                <a:latin typeface="Quattrocento"/>
                <a:ea typeface="Quattrocento"/>
                <a:cs typeface="Quattrocento"/>
                <a:sym typeface="Quattrocento"/>
              </a:rPr>
              <a:t>collaborations</a:t>
            </a:r>
            <a:r>
              <a:rPr b="0" i="0" lang="en-US" sz="2000" u="none" cap="none" strike="noStrike">
                <a:solidFill>
                  <a:schemeClr val="dk1"/>
                </a:solidFill>
                <a:latin typeface="Quattrocento"/>
                <a:ea typeface="Quattrocento"/>
                <a:cs typeface="Quattrocento"/>
                <a:sym typeface="Quattrocento"/>
              </a:rPr>
              <a:t> that occur between the classes that are defined. </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The elements of a class-based model include classes and objects, attributes, operations, CRC models, collaboration diagrams and packages. </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5" name="Shape 235"/>
        <p:cNvGrpSpPr/>
        <p:nvPr/>
      </p:nvGrpSpPr>
      <p:grpSpPr>
        <a:xfrm>
          <a:off x="0" y="0"/>
          <a:ext cx="0" cy="0"/>
          <a:chOff x="0" y="0"/>
          <a:chExt cx="0" cy="0"/>
        </a:xfrm>
      </p:grpSpPr>
      <p:sp>
        <p:nvSpPr>
          <p:cNvPr id="236" name="Shape 23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37" name="Shape 23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38" name="Shape 23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Identifying Analysis Classes</a:t>
            </a:r>
          </a:p>
        </p:txBody>
      </p:sp>
      <p:sp>
        <p:nvSpPr>
          <p:cNvPr id="239" name="Shape 23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Examining the usage scenarios developed as part of the requirements model and perform a "grammatical parse" [Abb83]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Classes are determined by underlining each noun or noun phrase and entering it into a simple table.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Synonyms should be noted. </a:t>
            </a:r>
          </a:p>
          <a:p>
            <a:pPr indent="-285750" lvl="1" marL="742950" marR="0" rtl="0" algn="l">
              <a:lnSpc>
                <a:spcPct val="9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If the class (noun) is required to implement a solution, then it is part of the solution space; otherwise, if a class is necessary only to describe a solution, it is part of the problem space. </a:t>
            </a:r>
          </a:p>
          <a:p>
            <a:pPr indent="-342900" lvl="0" marL="342900" marR="0" rtl="0" algn="l">
              <a:lnSpc>
                <a:spcPct val="90000"/>
              </a:lnSpc>
              <a:spcBef>
                <a:spcPts val="30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But what should we look for once all of the nouns have been isolated? </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3" name="Shape 243"/>
        <p:cNvGrpSpPr/>
        <p:nvPr/>
      </p:nvGrpSpPr>
      <p:grpSpPr>
        <a:xfrm>
          <a:off x="0" y="0"/>
          <a:ext cx="0" cy="0"/>
          <a:chOff x="0" y="0"/>
          <a:chExt cx="0" cy="0"/>
        </a:xfrm>
      </p:grpSpPr>
      <p:sp>
        <p:nvSpPr>
          <p:cNvPr id="244" name="Shape 24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45" name="Shape 24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46" name="Shape 246"/>
          <p:cNvSpPr txBox="1"/>
          <p:nvPr>
            <p:ph type="title"/>
          </p:nvPr>
        </p:nvSpPr>
        <p:spPr>
          <a:xfrm>
            <a:off x="1143000" y="10668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200" u="none" cap="none" strike="noStrike">
                <a:solidFill>
                  <a:schemeClr val="dk2"/>
                </a:solidFill>
                <a:latin typeface="Helvetica Neue"/>
                <a:ea typeface="Helvetica Neue"/>
                <a:cs typeface="Helvetica Neue"/>
                <a:sym typeface="Helvetica Neue"/>
              </a:rPr>
              <a:t>Manifestations of Analysis Classes</a:t>
            </a:r>
          </a:p>
        </p:txBody>
      </p:sp>
      <p:sp>
        <p:nvSpPr>
          <p:cNvPr id="247" name="Shape 247"/>
          <p:cNvSpPr txBox="1"/>
          <p:nvPr>
            <p:ph idx="1" type="body"/>
          </p:nvPr>
        </p:nvSpPr>
        <p:spPr>
          <a:xfrm>
            <a:off x="1828800" y="18288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2000" u="none" cap="none" strike="noStrike">
                <a:solidFill>
                  <a:schemeClr val="dk1"/>
                </a:solidFill>
                <a:latin typeface="Quattrocento"/>
                <a:ea typeface="Quattrocento"/>
                <a:cs typeface="Quattrocento"/>
                <a:sym typeface="Quattrocento"/>
              </a:rPr>
              <a:t>Analysis classes</a:t>
            </a:r>
            <a:r>
              <a:rPr b="0" i="0" lang="en-US" sz="2000" u="none" cap="none" strike="noStrike">
                <a:solidFill>
                  <a:schemeClr val="dk1"/>
                </a:solidFill>
                <a:latin typeface="Quattrocento"/>
                <a:ea typeface="Quattrocento"/>
                <a:cs typeface="Quattrocento"/>
                <a:sym typeface="Quattrocento"/>
              </a:rPr>
              <a:t> manifest themselves in one of the following ways:</a:t>
            </a:r>
          </a:p>
          <a:p>
            <a:pPr indent="-228600" lvl="2" marL="1143000" marR="0" rtl="0" algn="l">
              <a:lnSpc>
                <a:spcPct val="90000"/>
              </a:lnSpc>
              <a:spcBef>
                <a:spcPts val="60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External entities</a:t>
            </a:r>
            <a:r>
              <a:rPr b="0" i="0" lang="en-US" sz="1600" u="none" cap="none" strike="noStrike">
                <a:solidFill>
                  <a:schemeClr val="dk1"/>
                </a:solidFill>
                <a:latin typeface="Quattrocento"/>
                <a:ea typeface="Quattrocento"/>
                <a:cs typeface="Quattrocento"/>
                <a:sym typeface="Quattrocento"/>
              </a:rPr>
              <a:t> (e.g., other systems, devices, people) that produce or consume information </a:t>
            </a:r>
          </a:p>
          <a:p>
            <a:pPr indent="-228600" lvl="2" marL="1143000" marR="0" rtl="0" algn="l">
              <a:lnSpc>
                <a:spcPct val="90000"/>
              </a:lnSpc>
              <a:spcBef>
                <a:spcPts val="60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Things</a:t>
            </a:r>
            <a:r>
              <a:rPr b="0" i="0" lang="en-US" sz="1600" u="none" cap="none" strike="noStrike">
                <a:solidFill>
                  <a:schemeClr val="dk1"/>
                </a:solidFill>
                <a:latin typeface="Quattrocento"/>
                <a:ea typeface="Quattrocento"/>
                <a:cs typeface="Quattrocento"/>
                <a:sym typeface="Quattrocento"/>
              </a:rPr>
              <a:t> (e.g, reports, displays, letters, signals) that are part of the information domain for the problem</a:t>
            </a:r>
          </a:p>
          <a:p>
            <a:pPr indent="-228600" lvl="2" marL="1143000" marR="0" rtl="0" algn="l">
              <a:lnSpc>
                <a:spcPct val="90000"/>
              </a:lnSpc>
              <a:spcBef>
                <a:spcPts val="32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Occurrences or events</a:t>
            </a:r>
            <a:r>
              <a:rPr b="0" i="0" lang="en-US" sz="1600" u="none" cap="none" strike="noStrike">
                <a:solidFill>
                  <a:schemeClr val="dk1"/>
                </a:solidFill>
                <a:latin typeface="Quattrocento"/>
                <a:ea typeface="Quattrocento"/>
                <a:cs typeface="Quattrocento"/>
                <a:sym typeface="Quattrocento"/>
              </a:rPr>
              <a:t> (e.g., a property transfer or the completion of a series of robot movements) that occur within the context of system operation</a:t>
            </a:r>
          </a:p>
          <a:p>
            <a:pPr indent="-228600" lvl="2" marL="1143000" marR="0" rtl="0" algn="l">
              <a:lnSpc>
                <a:spcPct val="90000"/>
              </a:lnSpc>
              <a:spcBef>
                <a:spcPts val="32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Roles</a:t>
            </a:r>
            <a:r>
              <a:rPr b="0" i="0" lang="en-US" sz="1600" u="none" cap="none" strike="noStrike">
                <a:solidFill>
                  <a:schemeClr val="dk1"/>
                </a:solidFill>
                <a:latin typeface="Quattrocento"/>
                <a:ea typeface="Quattrocento"/>
                <a:cs typeface="Quattrocento"/>
                <a:sym typeface="Quattrocento"/>
              </a:rPr>
              <a:t> (e.g., manager, engineer, salesperson) played by people who interact with the system</a:t>
            </a:r>
          </a:p>
          <a:p>
            <a:pPr indent="-228600" lvl="2" marL="1143000" marR="0" rtl="0" algn="l">
              <a:lnSpc>
                <a:spcPct val="90000"/>
              </a:lnSpc>
              <a:spcBef>
                <a:spcPts val="32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Organizational units</a:t>
            </a:r>
            <a:r>
              <a:rPr b="0" i="0" lang="en-US" sz="1600" u="none" cap="none" strike="noStrike">
                <a:solidFill>
                  <a:schemeClr val="dk1"/>
                </a:solidFill>
                <a:latin typeface="Quattrocento"/>
                <a:ea typeface="Quattrocento"/>
                <a:cs typeface="Quattrocento"/>
                <a:sym typeface="Quattrocento"/>
              </a:rPr>
              <a:t> (e.g., division, group, team) that are relevant to an application</a:t>
            </a:r>
          </a:p>
          <a:p>
            <a:pPr indent="-228600" lvl="2" marL="1143000" marR="0" rtl="0" algn="l">
              <a:lnSpc>
                <a:spcPct val="90000"/>
              </a:lnSpc>
              <a:spcBef>
                <a:spcPts val="32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Places </a:t>
            </a:r>
            <a:r>
              <a:rPr b="0" i="0" lang="en-US" sz="1600" u="none" cap="none" strike="noStrike">
                <a:solidFill>
                  <a:schemeClr val="dk1"/>
                </a:solidFill>
                <a:latin typeface="Quattrocento"/>
                <a:ea typeface="Quattrocento"/>
                <a:cs typeface="Quattrocento"/>
                <a:sym typeface="Quattrocento"/>
              </a:rPr>
              <a:t>(e.g., manufacturing floor or loading dock) that establish the context of the problem and the overall function</a:t>
            </a:r>
          </a:p>
          <a:p>
            <a:pPr indent="-228600" lvl="2" marL="1143000" marR="0" rtl="0" algn="l">
              <a:lnSpc>
                <a:spcPct val="90000"/>
              </a:lnSpc>
              <a:spcBef>
                <a:spcPts val="320"/>
              </a:spcBef>
              <a:spcAft>
                <a:spcPts val="0"/>
              </a:spcAft>
              <a:buClr>
                <a:schemeClr val="dk2"/>
              </a:buClr>
              <a:buSzPct val="100000"/>
              <a:buFont typeface="Quattrocento"/>
              <a:buChar char="•"/>
            </a:pPr>
            <a:r>
              <a:rPr b="0" i="1" lang="en-US" sz="1600" u="none" cap="none" strike="noStrike">
                <a:solidFill>
                  <a:schemeClr val="dk1"/>
                </a:solidFill>
                <a:latin typeface="Quattrocento"/>
                <a:ea typeface="Quattrocento"/>
                <a:cs typeface="Quattrocento"/>
                <a:sym typeface="Quattrocento"/>
              </a:rPr>
              <a:t>Structures</a:t>
            </a:r>
            <a:r>
              <a:rPr b="0" i="0" lang="en-US" sz="1600" u="none" cap="none" strike="noStrike">
                <a:solidFill>
                  <a:schemeClr val="dk1"/>
                </a:solidFill>
                <a:latin typeface="Quattrocento"/>
                <a:ea typeface="Quattrocento"/>
                <a:cs typeface="Quattrocento"/>
                <a:sym typeface="Quattrocento"/>
              </a:rPr>
              <a:t> (e.g., sensors, four-wheeled vehicles, or computers) that define a class of objects or related classes of objects</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1" name="Shape 251"/>
        <p:cNvGrpSpPr/>
        <p:nvPr/>
      </p:nvGrpSpPr>
      <p:grpSpPr>
        <a:xfrm>
          <a:off x="0" y="0"/>
          <a:ext cx="0" cy="0"/>
          <a:chOff x="0" y="0"/>
          <a:chExt cx="0" cy="0"/>
        </a:xfrm>
      </p:grpSpPr>
      <p:sp>
        <p:nvSpPr>
          <p:cNvPr id="252" name="Shape 252"/>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53" name="Shape 253"/>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54" name="Shape 254"/>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Potential Classes</a:t>
            </a:r>
          </a:p>
        </p:txBody>
      </p:sp>
      <p:sp>
        <p:nvSpPr>
          <p:cNvPr id="255" name="Shape 255"/>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Retained information.</a:t>
            </a:r>
            <a:r>
              <a:rPr b="0" i="0" lang="en-US" sz="1600" u="none" cap="none" strike="noStrike">
                <a:solidFill>
                  <a:schemeClr val="dk1"/>
                </a:solidFill>
                <a:latin typeface="Quattrocento"/>
                <a:ea typeface="Quattrocento"/>
                <a:cs typeface="Quattrocento"/>
                <a:sym typeface="Quattrocento"/>
              </a:rPr>
              <a:t> The potential class will be useful during analysis only if information about it must be remembered so that the system can function.</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Needed services.</a:t>
            </a:r>
            <a:r>
              <a:rPr b="0" i="0" lang="en-US" sz="1600" u="none" cap="none" strike="noStrike">
                <a:solidFill>
                  <a:schemeClr val="dk1"/>
                </a:solidFill>
                <a:latin typeface="Quattrocento"/>
                <a:ea typeface="Quattrocento"/>
                <a:cs typeface="Quattrocento"/>
                <a:sym typeface="Quattrocento"/>
              </a:rPr>
              <a:t> The potential class must have a set of identifiable operations that can change the value of its attributes in some way.</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Multiple attributes.</a:t>
            </a:r>
            <a:r>
              <a:rPr b="0" i="0" lang="en-US" sz="1600" u="none" cap="none" strike="noStrike">
                <a:solidFill>
                  <a:schemeClr val="dk1"/>
                </a:solidFill>
                <a:latin typeface="Quattrocento"/>
                <a:ea typeface="Quattrocento"/>
                <a:cs typeface="Quattrocento"/>
                <a:sym typeface="Quattrocento"/>
              </a:rPr>
              <a:t> During requirement analysis, the focus should be on "major" information; a class with a single attribute may, in fact, be useful during design, but is probably better represented as an attribute of another class during the analysis activity.</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Common attributes.</a:t>
            </a:r>
            <a:r>
              <a:rPr b="0" i="0" lang="en-US" sz="1600" u="none" cap="none" strike="noStrike">
                <a:solidFill>
                  <a:schemeClr val="dk1"/>
                </a:solidFill>
                <a:latin typeface="Quattrocento"/>
                <a:ea typeface="Quattrocento"/>
                <a:cs typeface="Quattrocento"/>
                <a:sym typeface="Quattrocento"/>
              </a:rPr>
              <a:t> A set of attributes can be defined for the potential class and these attributes apply to all instances of the class.</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Common operations.</a:t>
            </a:r>
            <a:r>
              <a:rPr b="0" i="0" lang="en-US" sz="1600" u="none" cap="none" strike="noStrike">
                <a:solidFill>
                  <a:schemeClr val="dk1"/>
                </a:solidFill>
                <a:latin typeface="Quattrocento"/>
                <a:ea typeface="Quattrocento"/>
                <a:cs typeface="Quattrocento"/>
                <a:sym typeface="Quattrocento"/>
              </a:rPr>
              <a:t> A set of operations can be defined for the potential class and these operations apply to all instances of the class.</a:t>
            </a:r>
          </a:p>
          <a:p>
            <a:pPr indent="-342900" lvl="0" marL="342900" marR="0" rtl="0" algn="l">
              <a:lnSpc>
                <a:spcPct val="90000"/>
              </a:lnSpc>
              <a:spcBef>
                <a:spcPts val="320"/>
              </a:spcBef>
              <a:spcAft>
                <a:spcPts val="0"/>
              </a:spcAft>
              <a:buClr>
                <a:schemeClr val="folHlink"/>
              </a:buClr>
              <a:buSzPct val="75000"/>
              <a:buFont typeface="Noto Symbol"/>
              <a:buChar char="■"/>
            </a:pPr>
            <a:r>
              <a:rPr b="0" i="1" lang="en-US" sz="1600" u="none" cap="none" strike="noStrike">
                <a:solidFill>
                  <a:schemeClr val="folHlink"/>
                </a:solidFill>
                <a:latin typeface="Quattrocento"/>
                <a:ea typeface="Quattrocento"/>
                <a:cs typeface="Quattrocento"/>
                <a:sym typeface="Quattrocento"/>
              </a:rPr>
              <a:t>Essential requirements.</a:t>
            </a:r>
            <a:r>
              <a:rPr b="0" i="0" lang="en-US" sz="1600" u="none" cap="none" strike="noStrike">
                <a:solidFill>
                  <a:schemeClr val="dk1"/>
                </a:solidFill>
                <a:latin typeface="Quattrocento"/>
                <a:ea typeface="Quattrocento"/>
                <a:cs typeface="Quattrocento"/>
                <a:sym typeface="Quattrocento"/>
              </a:rPr>
              <a:t> External entities that appear in the problem space and produce or consume information essential to the operation of any solution for the system will almost always be defined as classes in the requirements model.</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9" name="Shape 259"/>
        <p:cNvGrpSpPr/>
        <p:nvPr/>
      </p:nvGrpSpPr>
      <p:grpSpPr>
        <a:xfrm>
          <a:off x="0" y="0"/>
          <a:ext cx="0" cy="0"/>
          <a:chOff x="0" y="0"/>
          <a:chExt cx="0" cy="0"/>
        </a:xfrm>
      </p:grpSpPr>
      <p:sp>
        <p:nvSpPr>
          <p:cNvPr id="260" name="Shape 260"/>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1" name="Shape 261"/>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62" name="Shape 262"/>
          <p:cNvSpPr txBox="1"/>
          <p:nvPr>
            <p:ph type="title"/>
          </p:nvPr>
        </p:nvSpPr>
        <p:spPr>
          <a:xfrm>
            <a:off x="1219200" y="990600"/>
            <a:ext cx="7467600"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3600" u="none" cap="none" strike="noStrike">
                <a:solidFill>
                  <a:schemeClr val="dk2"/>
                </a:solidFill>
                <a:latin typeface="Helvetica Neue"/>
                <a:ea typeface="Helvetica Neue"/>
                <a:cs typeface="Helvetica Neue"/>
                <a:sym typeface="Helvetica Neue"/>
              </a:rPr>
              <a:t>Defining Attributes</a:t>
            </a:r>
          </a:p>
        </p:txBody>
      </p:sp>
      <p:sp>
        <p:nvSpPr>
          <p:cNvPr id="263" name="Shape 263"/>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1" lang="en-US" sz="2400" u="none" cap="none" strike="noStrike">
                <a:solidFill>
                  <a:schemeClr val="dk1"/>
                </a:solidFill>
                <a:latin typeface="Quattrocento"/>
                <a:ea typeface="Quattrocento"/>
                <a:cs typeface="Quattrocento"/>
                <a:sym typeface="Quattrocento"/>
              </a:rPr>
              <a:t>Attributes</a:t>
            </a:r>
            <a:r>
              <a:rPr b="0" i="0" lang="en-US" sz="2400" u="none" cap="none" strike="noStrike">
                <a:solidFill>
                  <a:schemeClr val="dk1"/>
                </a:solidFill>
                <a:latin typeface="Quattrocento"/>
                <a:ea typeface="Quattrocento"/>
                <a:cs typeface="Quattrocento"/>
                <a:sym typeface="Quattrocento"/>
              </a:rPr>
              <a:t> describe a class that has been selected for inclusion in the analysis model.</a:t>
            </a:r>
          </a:p>
          <a:p>
            <a:pPr indent="-285750" lvl="1" marL="742950" marR="0" rtl="0" algn="l">
              <a:lnSpc>
                <a:spcPct val="100000"/>
              </a:lnSpc>
              <a:spcBef>
                <a:spcPts val="3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build two different classes for professional baseball players</a:t>
            </a:r>
          </a:p>
          <a:p>
            <a:pPr indent="-228600" lvl="2" marL="1143000" marR="0" rtl="0" algn="l">
              <a:lnSpc>
                <a:spcPct val="100000"/>
              </a:lnSpc>
              <a:spcBef>
                <a:spcPts val="300"/>
              </a:spcBef>
              <a:spcAft>
                <a:spcPts val="0"/>
              </a:spcAft>
              <a:buClr>
                <a:schemeClr val="dk2"/>
              </a:buClr>
              <a:buSzPct val="100000"/>
              <a:buFont typeface="Quattrocento"/>
              <a:buChar char="•"/>
            </a:pPr>
            <a:r>
              <a:rPr b="1" i="0" lang="en-US" sz="1800" u="none" cap="none" strike="noStrike">
                <a:solidFill>
                  <a:schemeClr val="folHlink"/>
                </a:solidFill>
                <a:latin typeface="Quattrocento"/>
                <a:ea typeface="Quattrocento"/>
                <a:cs typeface="Quattrocento"/>
                <a:sym typeface="Quattrocento"/>
              </a:rPr>
              <a:t>For Playing Statistics software:</a:t>
            </a:r>
            <a:r>
              <a:rPr b="0" i="0" lang="en-US" sz="1800" u="none" cap="none" strike="noStrike">
                <a:solidFill>
                  <a:schemeClr val="dk1"/>
                </a:solidFill>
                <a:latin typeface="Quattrocento"/>
                <a:ea typeface="Quattrocento"/>
                <a:cs typeface="Quattrocento"/>
                <a:sym typeface="Quattrocento"/>
              </a:rPr>
              <a:t> </a:t>
            </a:r>
            <a:r>
              <a:rPr b="0" i="0" lang="en-US" sz="1800" u="none" cap="none" strike="noStrike">
                <a:solidFill>
                  <a:schemeClr val="dk1"/>
                </a:solidFill>
                <a:latin typeface="Arial"/>
                <a:ea typeface="Arial"/>
                <a:cs typeface="Arial"/>
                <a:sym typeface="Arial"/>
              </a:rPr>
              <a:t>name, position, batting average, fielding percentage, years played, </a:t>
            </a:r>
            <a:r>
              <a:rPr b="0" i="0" lang="en-US" sz="1800" u="none" cap="none" strike="noStrike">
                <a:solidFill>
                  <a:schemeClr val="dk1"/>
                </a:solidFill>
                <a:latin typeface="Quattrocento"/>
                <a:ea typeface="Quattrocento"/>
                <a:cs typeface="Quattrocento"/>
                <a:sym typeface="Quattrocento"/>
              </a:rPr>
              <a:t>and</a:t>
            </a:r>
            <a:r>
              <a:rPr b="0" i="0" lang="en-US" sz="1800" u="none" cap="none" strike="noStrike">
                <a:solidFill>
                  <a:schemeClr val="dk1"/>
                </a:solidFill>
                <a:latin typeface="Arial"/>
                <a:ea typeface="Arial"/>
                <a:cs typeface="Arial"/>
                <a:sym typeface="Arial"/>
              </a:rPr>
              <a:t> games played</a:t>
            </a:r>
            <a:r>
              <a:rPr b="0" i="0" lang="en-US" sz="1800" u="none" cap="none" strike="noStrike">
                <a:solidFill>
                  <a:schemeClr val="dk1"/>
                </a:solidFill>
                <a:latin typeface="Quattrocento"/>
                <a:ea typeface="Quattrocento"/>
                <a:cs typeface="Quattrocento"/>
                <a:sym typeface="Quattrocento"/>
              </a:rPr>
              <a:t> might be relevant</a:t>
            </a:r>
          </a:p>
          <a:p>
            <a:pPr indent="-228600" lvl="2" marL="1143000" marR="0" rtl="0" algn="l">
              <a:lnSpc>
                <a:spcPct val="100000"/>
              </a:lnSpc>
              <a:spcBef>
                <a:spcPts val="300"/>
              </a:spcBef>
              <a:spcAft>
                <a:spcPts val="0"/>
              </a:spcAft>
              <a:buClr>
                <a:schemeClr val="dk2"/>
              </a:buClr>
              <a:buSzPct val="100000"/>
              <a:buFont typeface="Quattrocento"/>
              <a:buChar char="•"/>
            </a:pPr>
            <a:r>
              <a:rPr b="1" i="0" lang="en-US" sz="1800" u="none" cap="none" strike="noStrike">
                <a:solidFill>
                  <a:schemeClr val="folHlink"/>
                </a:solidFill>
                <a:latin typeface="Quattrocento"/>
                <a:ea typeface="Quattrocento"/>
                <a:cs typeface="Quattrocento"/>
                <a:sym typeface="Quattrocento"/>
              </a:rPr>
              <a:t>For Pension Fund software: </a:t>
            </a:r>
            <a:r>
              <a:rPr b="0" i="0" lang="en-US" sz="1800" u="none" cap="none" strike="noStrike">
                <a:solidFill>
                  <a:schemeClr val="dk1"/>
                </a:solidFill>
                <a:latin typeface="Arial"/>
                <a:ea typeface="Arial"/>
                <a:cs typeface="Arial"/>
                <a:sym typeface="Arial"/>
              </a:rPr>
              <a:t>average salary, credit toward full vesting, pension plan options chosen, mailing address,</a:t>
            </a:r>
            <a:r>
              <a:rPr b="0" i="0" lang="en-US" sz="1800" u="none" cap="none" strike="noStrike">
                <a:solidFill>
                  <a:schemeClr val="dk1"/>
                </a:solidFill>
                <a:latin typeface="Quattrocento"/>
                <a:ea typeface="Quattrocento"/>
                <a:cs typeface="Quattrocento"/>
                <a:sym typeface="Quattrocento"/>
              </a:rPr>
              <a:t> and the like.</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69" name="Shape 269"/>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0" name="Shape 270"/>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Defining Operations</a:t>
            </a:r>
          </a:p>
        </p:txBody>
      </p:sp>
      <p:sp>
        <p:nvSpPr>
          <p:cNvPr id="271" name="Shape 271"/>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Do a grammatical parse of a processing narrative and look at the verbs</a:t>
            </a:r>
          </a:p>
          <a:p>
            <a:pPr indent="-342900" lvl="0" marL="342900" marR="0" rtl="0" algn="l">
              <a:lnSpc>
                <a:spcPct val="100000"/>
              </a:lnSpc>
              <a:spcBef>
                <a:spcPts val="480"/>
              </a:spcBef>
              <a:spcAft>
                <a:spcPts val="0"/>
              </a:spcAft>
              <a:buClr>
                <a:schemeClr val="folHlink"/>
              </a:buClr>
              <a:buSzPct val="75000"/>
              <a:buFont typeface="Noto Symbol"/>
              <a:buChar char="■"/>
            </a:pPr>
            <a:r>
              <a:rPr b="0" i="0" lang="en-US" sz="2400" u="none" cap="none" strike="noStrike">
                <a:solidFill>
                  <a:schemeClr val="dk1"/>
                </a:solidFill>
                <a:latin typeface="Quattrocento"/>
                <a:ea typeface="Quattrocento"/>
                <a:cs typeface="Quattrocento"/>
                <a:sym typeface="Quattrocento"/>
              </a:rPr>
              <a:t>Operations can be divided into four broad categories: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(1) operations that manipulate data in some way (e.g., adding, deleting, reformatting, selecting)</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(2) operations that perform a computation</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(3) operations that inquire about the state of an object, and </a:t>
            </a:r>
          </a:p>
          <a:p>
            <a:pPr indent="-285750" lvl="1" marL="742950" marR="0" rtl="0" algn="l">
              <a:lnSpc>
                <a:spcPct val="100000"/>
              </a:lnSpc>
              <a:spcBef>
                <a:spcPts val="4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(4) operations that monitor an object for the occurrence of a controlling event.</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77" name="Shape 277"/>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78" name="Shape 278"/>
          <p:cNvSpPr txBox="1"/>
          <p:nvPr>
            <p:ph type="title"/>
          </p:nvPr>
        </p:nvSpPr>
        <p:spPr>
          <a:xfrm>
            <a:off x="1219200" y="990600"/>
            <a:ext cx="6705599" cy="633412"/>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CRC Models</a:t>
            </a:r>
          </a:p>
        </p:txBody>
      </p:sp>
      <p:sp>
        <p:nvSpPr>
          <p:cNvPr id="279" name="Shape 279"/>
          <p:cNvSpPr txBox="1"/>
          <p:nvPr>
            <p:ph idx="1" type="body"/>
          </p:nvPr>
        </p:nvSpPr>
        <p:spPr>
          <a:xfrm>
            <a:off x="1828800" y="1905000"/>
            <a:ext cx="6934199" cy="41909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folHlink"/>
              </a:buClr>
              <a:buSzPct val="75000"/>
              <a:buFont typeface="Noto Symbol"/>
              <a:buChar char="■"/>
            </a:pPr>
            <a:r>
              <a:rPr b="0" i="1" lang="en-US" sz="2400" u="none" cap="none" strike="noStrike">
                <a:solidFill>
                  <a:schemeClr val="folHlink"/>
                </a:solidFill>
                <a:latin typeface="Quattrocento"/>
                <a:ea typeface="Quattrocento"/>
                <a:cs typeface="Quattrocento"/>
                <a:sym typeface="Quattrocento"/>
              </a:rPr>
              <a:t>Class-responsibility-collaborator (CRC)</a:t>
            </a:r>
            <a:r>
              <a:rPr b="0" i="1" lang="en-US" sz="2400" u="none" cap="none" strike="noStrike">
                <a:solidFill>
                  <a:schemeClr val="dk1"/>
                </a:solidFill>
                <a:latin typeface="Quattrocento"/>
                <a:ea typeface="Quattrocento"/>
                <a:cs typeface="Quattrocento"/>
                <a:sym typeface="Quattrocento"/>
              </a:rPr>
              <a:t> modeling</a:t>
            </a:r>
            <a:r>
              <a:rPr b="0" i="0" lang="en-US" sz="2400" u="none" cap="none" strike="noStrike">
                <a:solidFill>
                  <a:schemeClr val="dk1"/>
                </a:solidFill>
                <a:latin typeface="Quattrocento"/>
                <a:ea typeface="Quattrocento"/>
                <a:cs typeface="Quattrocento"/>
                <a:sym typeface="Quattrocento"/>
              </a:rPr>
              <a:t> [Wir90] provides a simple means for identifying and organizing the classes that are relevant to system or product requirements. Ambler [Amb95] describes CRC modeling in the following way:</a:t>
            </a:r>
          </a:p>
          <a:p>
            <a:pPr indent="-285750" lvl="1" marL="742950" marR="0" rtl="0" algn="l">
              <a:lnSpc>
                <a:spcPct val="100000"/>
              </a:lnSpc>
              <a:spcBef>
                <a:spcPts val="600"/>
              </a:spcBef>
              <a:spcAft>
                <a:spcPts val="0"/>
              </a:spcAft>
              <a:buClr>
                <a:schemeClr val="folHlink"/>
              </a:buClr>
              <a:buSzPct val="70000"/>
              <a:buFont typeface="Noto Symbol"/>
              <a:buChar char="■"/>
            </a:pPr>
            <a:r>
              <a:rPr b="0" i="0" lang="en-US" sz="2000" u="none" cap="none" strike="noStrike">
                <a:solidFill>
                  <a:schemeClr val="dk1"/>
                </a:solidFill>
                <a:latin typeface="Quattrocento"/>
                <a:ea typeface="Quattrocento"/>
                <a:cs typeface="Quattrocento"/>
                <a:sym typeface="Quattrocento"/>
              </a:rPr>
              <a:t>A CRC model is really a collection of standard index cards that represent classes. The cards are divided into three sections. Along the top of the card you write the name of the class. In the body of the card you list the class responsibilities on the left and the collaborators on the right.</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3" name="Shape 283"/>
        <p:cNvGrpSpPr/>
        <p:nvPr/>
      </p:nvGrpSpPr>
      <p:grpSpPr>
        <a:xfrm>
          <a:off x="0" y="0"/>
          <a:ext cx="0" cy="0"/>
          <a:chOff x="0" y="0"/>
          <a:chExt cx="0" cy="0"/>
        </a:xfrm>
      </p:grpSpPr>
      <p:sp>
        <p:nvSpPr>
          <p:cNvPr id="284" name="Shape 284"/>
          <p:cNvSpPr txBox="1"/>
          <p:nvPr/>
        </p:nvSpPr>
        <p:spPr>
          <a:xfrm>
            <a:off x="1219200" y="6248400"/>
            <a:ext cx="5486399" cy="4572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chemeClr val="dk1"/>
              </a:buClr>
              <a:buSzPct val="25000"/>
              <a:buFont typeface="Helvetica Neue"/>
              <a:buNone/>
            </a:pPr>
            <a:r>
              <a:rPr b="0" i="0" lang="en-US" sz="1000" u="none" cap="none" strike="noStrike">
                <a:solidFill>
                  <a:schemeClr val="dk1"/>
                </a:solidFill>
                <a:latin typeface="Helvetica Neue"/>
                <a:ea typeface="Helvetica Neue"/>
                <a:cs typeface="Helvetica Neue"/>
                <a:sym typeface="Helvetica Neue"/>
              </a:rPr>
              <a:t>These slides are designed to accompany </a:t>
            </a:r>
            <a:r>
              <a:rPr b="0" i="1" lang="en-US" sz="1000" u="none" cap="none" strike="noStrike">
                <a:solidFill>
                  <a:schemeClr val="dk1"/>
                </a:solidFill>
                <a:latin typeface="Helvetica Neue"/>
                <a:ea typeface="Helvetica Neue"/>
                <a:cs typeface="Helvetica Neue"/>
                <a:sym typeface="Helvetica Neue"/>
              </a:rPr>
              <a:t>Software Engineering: A Practitioner’s Approach, 8/e </a:t>
            </a:r>
            <a:r>
              <a:rPr b="0" i="0" lang="en-US" sz="1000" u="none" cap="none" strike="noStrike">
                <a:solidFill>
                  <a:schemeClr val="dk1"/>
                </a:solidFill>
                <a:latin typeface="Helvetica Neue"/>
                <a:ea typeface="Helvetica Neue"/>
                <a:cs typeface="Helvetica Neue"/>
                <a:sym typeface="Helvetica Neue"/>
              </a:rPr>
              <a:t>(McGraw-Hill, 2014). Slides copyright 2014 by Roger Pressman.</a:t>
            </a:r>
          </a:p>
        </p:txBody>
      </p:sp>
      <p:sp>
        <p:nvSpPr>
          <p:cNvPr id="285" name="Shape 285"/>
          <p:cNvSpPr txBox="1"/>
          <p:nvPr/>
        </p:nvSpPr>
        <p:spPr>
          <a:xfrm>
            <a:off x="7543800" y="6248400"/>
            <a:ext cx="1295400"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Helvetica Neue"/>
              <a:buNone/>
            </a:pPr>
            <a:fld id="{00000000-1234-1234-1234-123412341234}" type="slidenum">
              <a:rPr b="0" i="0" lang="en-US" sz="1000" u="none" cap="none" strike="noStrike">
                <a:solidFill>
                  <a:schemeClr val="dk1"/>
                </a:solidFill>
                <a:latin typeface="Helvetica Neue"/>
                <a:ea typeface="Helvetica Neue"/>
                <a:cs typeface="Helvetica Neue"/>
                <a:sym typeface="Helvetica Neue"/>
              </a:rPr>
              <a:t>‹#›</a:t>
            </a:fld>
          </a:p>
        </p:txBody>
      </p:sp>
      <p:sp>
        <p:nvSpPr>
          <p:cNvPr id="286" name="Shape 286"/>
          <p:cNvSpPr txBox="1"/>
          <p:nvPr>
            <p:ph type="title"/>
          </p:nvPr>
        </p:nvSpPr>
        <p:spPr>
          <a:xfrm>
            <a:off x="1219200" y="1143000"/>
            <a:ext cx="3430587" cy="660400"/>
          </a:xfrm>
          <a:prstGeom prst="rect">
            <a:avLst/>
          </a:prstGeom>
          <a:noFill/>
          <a:ln>
            <a:noFill/>
          </a:ln>
        </p:spPr>
        <p:txBody>
          <a:bodyPr anchorCtr="0" anchor="t" bIns="25400" lIns="63500" rIns="63500" tIns="25400">
            <a:noAutofit/>
          </a:bodyPr>
          <a:lstStyle/>
          <a:p>
            <a:pPr indent="0" lvl="0" marL="0" marR="0" rtl="0" algn="l">
              <a:lnSpc>
                <a:spcPct val="100000"/>
              </a:lnSpc>
              <a:spcBef>
                <a:spcPts val="0"/>
              </a:spcBef>
              <a:spcAft>
                <a:spcPts val="0"/>
              </a:spcAft>
              <a:buClr>
                <a:schemeClr val="dk2"/>
              </a:buClr>
              <a:buSzPct val="25000"/>
              <a:buFont typeface="Helvetica Neue"/>
              <a:buNone/>
            </a:pPr>
            <a:r>
              <a:rPr b="0" i="0" lang="en-US" sz="4000" u="none" cap="none" strike="noStrike">
                <a:solidFill>
                  <a:schemeClr val="dk2"/>
                </a:solidFill>
                <a:latin typeface="Helvetica Neue"/>
                <a:ea typeface="Helvetica Neue"/>
                <a:cs typeface="Helvetica Neue"/>
                <a:sym typeface="Helvetica Neue"/>
              </a:rPr>
              <a:t>CRC Modeling</a:t>
            </a:r>
          </a:p>
        </p:txBody>
      </p:sp>
      <p:pic>
        <p:nvPicPr>
          <p:cNvPr id="287" name="Shape 287"/>
          <p:cNvPicPr preferRelativeResize="0"/>
          <p:nvPr/>
        </p:nvPicPr>
        <p:blipFill rotWithShape="1">
          <a:blip r:embed="rId3">
            <a:alphaModFix/>
          </a:blip>
          <a:srcRect b="0" l="0" r="0" t="0"/>
          <a:stretch/>
        </p:blipFill>
        <p:spPr>
          <a:xfrm>
            <a:off x="2362200" y="2286000"/>
            <a:ext cx="5029199" cy="3657600"/>
          </a:xfrm>
          <a:prstGeom prst="rect">
            <a:avLst/>
          </a:prstGeom>
          <a:noFill/>
          <a:ln>
            <a:noFill/>
          </a:ln>
        </p:spPr>
      </p:pic>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Bold Stripes">
  <a:themeElements>
    <a:clrScheme name="Bold Stripes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