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41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5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4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51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43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39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44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7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54.xml"/>
  <Override ContentType="application/vnd.openxmlformats-officedocument.presentationml.notesSlide+xml" PartName="/ppt/notesSlides/notesSlide45.xml"/>
  <Override ContentType="application/vnd.openxmlformats-officedocument.presentationml.notesSlide+xml" PartName="/ppt/notesSlides/notesSlide46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47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38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48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5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6.xml"/>
  <Override ContentType="application/vnd.openxmlformats-officedocument.presentationml.notesSlide+xml" PartName="/ppt/notesSlides/notesSlide49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53.xml"/>
  <Override ContentType="application/vnd.openxmlformats-officedocument.presentationml.notesSlide+xml" PartName="/ppt/notesSlides/notesSlide40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33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31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32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9.xml"/>
  <Override ContentType="application/vnd.openxmlformats-officedocument.presentationml.slideMaster+xml" PartName="/ppt/slideMasters/slideMaster11.xml"/>
  <Override ContentType="application/vnd.openxmlformats-officedocument.presentationml.slideMaster+xml" PartName="/ppt/slideMasters/slideMaster13.xml"/>
  <Override ContentType="application/vnd.openxmlformats-officedocument.presentationml.slideMaster+xml" PartName="/ppt/slideMasters/slideMaster10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7.xml"/>
  <Override ContentType="application/vnd.openxmlformats-officedocument.presentationml.slideMaster+xml" PartName="/ppt/slideMasters/slideMaster5.xml"/>
  <Override ContentType="application/vnd.openxmlformats-officedocument.presentationml.slideMaster+xml" PartName="/ppt/slideMasters/slideMaster8.xml"/>
  <Override ContentType="application/vnd.openxmlformats-officedocument.presentationml.slideMaster+xml" PartName="/ppt/slideMasters/slideMaster3.xml"/>
  <Override ContentType="application/vnd.openxmlformats-officedocument.presentationml.slideMaster+xml" PartName="/ppt/slideMasters/slideMaster14.xml"/>
  <Override ContentType="application/vnd.openxmlformats-officedocument.presentationml.slideMaster+xml" PartName="/ppt/slideMasters/slideMaster12.xml"/>
  <Override ContentType="application/vnd.openxmlformats-officedocument.presentationml.slideMaster+xml" PartName="/ppt/slideMasters/slideMaster4.xml"/>
  <Override ContentType="application/vnd.openxmlformats-officedocument.presentationml.slideMaster+xml" PartName="/ppt/slideMasters/slideMaster6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43.xml"/>
  <Override ContentType="application/vnd.openxmlformats-officedocument.presentationml.slide+xml" PartName="/ppt/slides/slide35.xml"/>
  <Override ContentType="application/vnd.openxmlformats-officedocument.presentationml.slide+xml" PartName="/ppt/slides/slide5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slide+xml" PartName="/ppt/slides/slide17.xml"/>
  <Override ContentType="application/vnd.openxmlformats-officedocument.presentationml.slide+xml" PartName="/ppt/slides/slide42.xml"/>
  <Override ContentType="application/vnd.openxmlformats-officedocument.presentationml.slide+xml" PartName="/ppt/slides/slide25.xml"/>
  <Override ContentType="application/vnd.openxmlformats-officedocument.presentationml.slide+xml" PartName="/ppt/slides/slide50.xml"/>
  <Override ContentType="application/vnd.openxmlformats-officedocument.presentationml.slide+xml" PartName="/ppt/slides/slide34.xml"/>
  <Override ContentType="application/vnd.openxmlformats-officedocument.presentationml.slide+xml" PartName="/ppt/slides/slide33.xml"/>
  <Override ContentType="application/vnd.openxmlformats-officedocument.presentationml.slide+xml" PartName="/ppt/slides/slide51.xml"/>
  <Override ContentType="application/vnd.openxmlformats-officedocument.presentationml.slide+xml" PartName="/ppt/slides/slide16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7.xml"/>
  <Override ContentType="application/vnd.openxmlformats-officedocument.presentationml.slide+xml" PartName="/ppt/slides/slide41.xml"/>
  <Override ContentType="application/vnd.openxmlformats-officedocument.presentationml.slide+xml" PartName="/ppt/slides/slide7.xml"/>
  <Override ContentType="application/vnd.openxmlformats-officedocument.presentationml.slide+xml" PartName="/ppt/slides/slide54.xml"/>
  <Override ContentType="application/vnd.openxmlformats-officedocument.presentationml.slide+xml" PartName="/ppt/slides/slide36.xml"/>
  <Override ContentType="application/vnd.openxmlformats-officedocument.presentationml.slide+xml" PartName="/ppt/slides/slide23.xml"/>
  <Override ContentType="application/vnd.openxmlformats-officedocument.presentationml.slide+xml" PartName="/ppt/slides/slide49.xml"/>
  <Override ContentType="application/vnd.openxmlformats-officedocument.presentationml.slide+xml" PartName="/ppt/slides/slide10.xml"/>
  <Override ContentType="application/vnd.openxmlformats-officedocument.presentationml.slide+xml" PartName="/ppt/slides/slide6.xml"/>
  <Override ContentType="application/vnd.openxmlformats-officedocument.presentationml.slide+xml" PartName="/ppt/slides/slide53.xml"/>
  <Override ContentType="application/vnd.openxmlformats-officedocument.presentationml.slide+xml" PartName="/ppt/slides/slide40.xml"/>
  <Override ContentType="application/vnd.openxmlformats-officedocument.presentationml.slide+xml" PartName="/ppt/slides/slide4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39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12.xml"/>
  <Override ContentType="application/vnd.openxmlformats-officedocument.presentationml.slide+xml" PartName="/ppt/slides/slide47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8.xml"/>
  <Override ContentType="application/vnd.openxmlformats-officedocument.presentationml.slide+xml" PartName="/ppt/slides/slide4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32.xml"/>
  <Override ContentType="application/vnd.openxmlformats-officedocument.presentationml.slide+xml" PartName="/ppt/slides/slide1.xml"/>
  <Override ContentType="application/vnd.openxmlformats-officedocument.presentationml.slide+xml" PartName="/ppt/slides/slide45.xml"/>
  <Override ContentType="application/vnd.openxmlformats-officedocument.presentationml.slide+xml" PartName="/ppt/slides/slide28.xml"/>
  <Override ContentType="application/vnd.openxmlformats-officedocument.presentationml.slide+xml" PartName="/ppt/slides/slide15.xml"/>
  <Override ContentType="application/vnd.openxmlformats-officedocument.presentationml.slide+xml" PartName="/ppt/slides/slide31.xml"/>
  <Override ContentType="application/vnd.openxmlformats-officedocument.presentationml.slide+xml" PartName="/ppt/slides/slide27.xml"/>
  <Override ContentType="application/vnd.openxmlformats-officedocument.presentationml.slide+xml" PartName="/ppt/slides/slide2.xml"/>
  <Override ContentType="application/vnd.openxmlformats-officedocument.presentationml.slide+xml" PartName="/ppt/slides/slide44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14.xml"/>
  <Override ContentType="application/vnd.openxmlformats-officedocument.theme+xml" PartName="/ppt/theme/theme6.xml"/>
  <Override ContentType="application/vnd.openxmlformats-officedocument.theme+xml" PartName="/ppt/theme/theme3.xml"/>
  <Override ContentType="application/vnd.openxmlformats-officedocument.theme+xml" PartName="/ppt/theme/theme11.xml"/>
  <Override ContentType="application/vnd.openxmlformats-officedocument.theme+xml" PartName="/ppt/theme/theme5.xml"/>
  <Override ContentType="application/vnd.openxmlformats-officedocument.theme+xml" PartName="/ppt/theme/theme15.xml"/>
  <Override ContentType="application/vnd.openxmlformats-officedocument.theme+xml" PartName="/ppt/theme/theme9.xml"/>
  <Override ContentType="application/vnd.openxmlformats-officedocument.theme+xml" PartName="/ppt/theme/theme13.xml"/>
  <Override ContentType="application/vnd.openxmlformats-officedocument.theme+xml" PartName="/ppt/theme/theme7.xml"/>
  <Override ContentType="application/vnd.openxmlformats-officedocument.theme+xml" PartName="/ppt/theme/theme2.xml"/>
  <Override ContentType="application/vnd.openxmlformats-officedocument.theme+xml" PartName="/ppt/theme/theme4.xml"/>
  <Override ContentType="application/vnd.openxmlformats-officedocument.theme+xml" PartName="/ppt/theme/theme8.xml"/>
  <Override ContentType="application/vnd.openxmlformats-officedocument.theme+xml" PartName="/ppt/theme/theme10.xml"/>
  <Override ContentType="application/vnd.openxmlformats-officedocument.theme+xml" PartName="/ppt/theme/theme1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81" r:id="rId4"/>
    <p:sldMasterId id="2147483682" r:id="rId5"/>
    <p:sldMasterId id="2147483683" r:id="rId6"/>
    <p:sldMasterId id="2147483684" r:id="rId7"/>
    <p:sldMasterId id="2147483685" r:id="rId8"/>
    <p:sldMasterId id="2147483686" r:id="rId9"/>
    <p:sldMasterId id="2147483687" r:id="rId10"/>
    <p:sldMasterId id="2147483688" r:id="rId11"/>
    <p:sldMasterId id="2147483689" r:id="rId12"/>
    <p:sldMasterId id="2147483690" r:id="rId13"/>
    <p:sldMasterId id="2147483691" r:id="rId14"/>
    <p:sldMasterId id="2147483692" r:id="rId15"/>
    <p:sldMasterId id="2147483693" r:id="rId16"/>
    <p:sldMasterId id="2147483694" r:id="rId17"/>
  </p:sldMasterIdLst>
  <p:notesMasterIdLst>
    <p:notesMasterId r:id="rId18"/>
  </p:notesMasterIdLst>
  <p:sldIdLst>
    <p:sldId id="256" r:id="rId19"/>
    <p:sldId id="257" r:id="rId20"/>
    <p:sldId id="258" r:id="rId21"/>
    <p:sldId id="259" r:id="rId22"/>
    <p:sldId id="260" r:id="rId23"/>
    <p:sldId id="261" r:id="rId24"/>
    <p:sldId id="262" r:id="rId25"/>
    <p:sldId id="263" r:id="rId26"/>
    <p:sldId id="264" r:id="rId27"/>
    <p:sldId id="265" r:id="rId28"/>
    <p:sldId id="266" r:id="rId29"/>
    <p:sldId id="267" r:id="rId30"/>
    <p:sldId id="268" r:id="rId31"/>
    <p:sldId id="269" r:id="rId32"/>
    <p:sldId id="270" r:id="rId33"/>
    <p:sldId id="271" r:id="rId34"/>
    <p:sldId id="272" r:id="rId35"/>
    <p:sldId id="273" r:id="rId36"/>
    <p:sldId id="274" r:id="rId37"/>
    <p:sldId id="275" r:id="rId38"/>
    <p:sldId id="276" r:id="rId39"/>
    <p:sldId id="277" r:id="rId40"/>
    <p:sldId id="278" r:id="rId41"/>
    <p:sldId id="279" r:id="rId42"/>
    <p:sldId id="280" r:id="rId43"/>
    <p:sldId id="281" r:id="rId44"/>
    <p:sldId id="282" r:id="rId45"/>
    <p:sldId id="283" r:id="rId46"/>
    <p:sldId id="284" r:id="rId47"/>
    <p:sldId id="285" r:id="rId48"/>
    <p:sldId id="286" r:id="rId49"/>
    <p:sldId id="287" r:id="rId50"/>
    <p:sldId id="288" r:id="rId51"/>
    <p:sldId id="289" r:id="rId52"/>
    <p:sldId id="290" r:id="rId53"/>
    <p:sldId id="291" r:id="rId54"/>
    <p:sldId id="292" r:id="rId55"/>
    <p:sldId id="293" r:id="rId56"/>
    <p:sldId id="294" r:id="rId57"/>
    <p:sldId id="295" r:id="rId58"/>
    <p:sldId id="296" r:id="rId59"/>
    <p:sldId id="297" r:id="rId60"/>
    <p:sldId id="298" r:id="rId61"/>
    <p:sldId id="299" r:id="rId62"/>
    <p:sldId id="300" r:id="rId63"/>
    <p:sldId id="301" r:id="rId64"/>
    <p:sldId id="302" r:id="rId65"/>
    <p:sldId id="303" r:id="rId66"/>
    <p:sldId id="304" r:id="rId67"/>
    <p:sldId id="305" r:id="rId68"/>
    <p:sldId id="306" r:id="rId69"/>
    <p:sldId id="307" r:id="rId70"/>
    <p:sldId id="308" r:id="rId71"/>
    <p:sldId id="309" r:id="rId72"/>
  </p:sldIdLst>
  <p:sldSz cy="6858000" cx="9144000"/>
  <p:notesSz cx="6858000" cy="9144000"/>
  <p:embeddedFontLst>
    <p:embeddedFont>
      <p:font typeface="Cantarell"/>
      <p:regular r:id="rId73"/>
      <p:bold r:id="rId74"/>
      <p:italic r:id="rId75"/>
      <p:boldItalic r:id="rId76"/>
    </p:embeddedFont>
    <p:embeddedFont>
      <p:font typeface="Allerta"/>
      <p:regular r:id="rId7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B459CB35-3D28-4604-983F-D8BEE06906CB}">
  <a:tblStyle styleId="{B459CB35-3D28-4604-983F-D8BEE06906CB}" styleName="Table_0"/>
</a:tblStyleLst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slide" Target="slides/slide22.xml"/><Relationship Id="rId42" Type="http://schemas.openxmlformats.org/officeDocument/2006/relationships/slide" Target="slides/slide24.xml"/><Relationship Id="rId41" Type="http://schemas.openxmlformats.org/officeDocument/2006/relationships/slide" Target="slides/slide23.xml"/><Relationship Id="rId44" Type="http://schemas.openxmlformats.org/officeDocument/2006/relationships/slide" Target="slides/slide26.xml"/><Relationship Id="rId43" Type="http://schemas.openxmlformats.org/officeDocument/2006/relationships/slide" Target="slides/slide25.xml"/><Relationship Id="rId46" Type="http://schemas.openxmlformats.org/officeDocument/2006/relationships/slide" Target="slides/slide28.xml"/><Relationship Id="rId45" Type="http://schemas.openxmlformats.org/officeDocument/2006/relationships/slide" Target="slides/slide27.xml"/><Relationship Id="rId1" Type="http://schemas.openxmlformats.org/officeDocument/2006/relationships/theme" Target="theme/theme1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48" Type="http://schemas.openxmlformats.org/officeDocument/2006/relationships/slide" Target="slides/slide30.xml"/><Relationship Id="rId47" Type="http://schemas.openxmlformats.org/officeDocument/2006/relationships/slide" Target="slides/slide29.xml"/><Relationship Id="rId49" Type="http://schemas.openxmlformats.org/officeDocument/2006/relationships/slide" Target="slides/slide31.xml"/><Relationship Id="rId5" Type="http://schemas.openxmlformats.org/officeDocument/2006/relationships/slideMaster" Target="slideMasters/slideMaster2.xml"/><Relationship Id="rId6" Type="http://schemas.openxmlformats.org/officeDocument/2006/relationships/slideMaster" Target="slideMasters/slideMaster3.xml"/><Relationship Id="rId7" Type="http://schemas.openxmlformats.org/officeDocument/2006/relationships/slideMaster" Target="slideMasters/slideMaster4.xml"/><Relationship Id="rId8" Type="http://schemas.openxmlformats.org/officeDocument/2006/relationships/slideMaster" Target="slideMasters/slideMaster5.xml"/><Relationship Id="rId73" Type="http://schemas.openxmlformats.org/officeDocument/2006/relationships/font" Target="fonts/Cantarell-regular.fntdata"/><Relationship Id="rId72" Type="http://schemas.openxmlformats.org/officeDocument/2006/relationships/slide" Target="slides/slide54.xml"/><Relationship Id="rId31" Type="http://schemas.openxmlformats.org/officeDocument/2006/relationships/slide" Target="slides/slide13.xml"/><Relationship Id="rId75" Type="http://schemas.openxmlformats.org/officeDocument/2006/relationships/font" Target="fonts/Cantarell-italic.fntdata"/><Relationship Id="rId30" Type="http://schemas.openxmlformats.org/officeDocument/2006/relationships/slide" Target="slides/slide12.xml"/><Relationship Id="rId74" Type="http://schemas.openxmlformats.org/officeDocument/2006/relationships/font" Target="fonts/Cantarell-bold.fntdata"/><Relationship Id="rId33" Type="http://schemas.openxmlformats.org/officeDocument/2006/relationships/slide" Target="slides/slide15.xml"/><Relationship Id="rId77" Type="http://schemas.openxmlformats.org/officeDocument/2006/relationships/font" Target="fonts/Allerta-regular.fntdata"/><Relationship Id="rId32" Type="http://schemas.openxmlformats.org/officeDocument/2006/relationships/slide" Target="slides/slide14.xml"/><Relationship Id="rId76" Type="http://schemas.openxmlformats.org/officeDocument/2006/relationships/font" Target="fonts/Cantarell-boldItalic.fntdata"/><Relationship Id="rId35" Type="http://schemas.openxmlformats.org/officeDocument/2006/relationships/slide" Target="slides/slide17.xml"/><Relationship Id="rId34" Type="http://schemas.openxmlformats.org/officeDocument/2006/relationships/slide" Target="slides/slide16.xml"/><Relationship Id="rId71" Type="http://schemas.openxmlformats.org/officeDocument/2006/relationships/slide" Target="slides/slide53.xml"/><Relationship Id="rId70" Type="http://schemas.openxmlformats.org/officeDocument/2006/relationships/slide" Target="slides/slide52.xml"/><Relationship Id="rId37" Type="http://schemas.openxmlformats.org/officeDocument/2006/relationships/slide" Target="slides/slide19.xml"/><Relationship Id="rId36" Type="http://schemas.openxmlformats.org/officeDocument/2006/relationships/slide" Target="slides/slide18.xml"/><Relationship Id="rId39" Type="http://schemas.openxmlformats.org/officeDocument/2006/relationships/slide" Target="slides/slide21.xml"/><Relationship Id="rId38" Type="http://schemas.openxmlformats.org/officeDocument/2006/relationships/slide" Target="slides/slide20.xml"/><Relationship Id="rId62" Type="http://schemas.openxmlformats.org/officeDocument/2006/relationships/slide" Target="slides/slide44.xml"/><Relationship Id="rId61" Type="http://schemas.openxmlformats.org/officeDocument/2006/relationships/slide" Target="slides/slide43.xml"/><Relationship Id="rId20" Type="http://schemas.openxmlformats.org/officeDocument/2006/relationships/slide" Target="slides/slide2.xml"/><Relationship Id="rId64" Type="http://schemas.openxmlformats.org/officeDocument/2006/relationships/slide" Target="slides/slide46.xml"/><Relationship Id="rId63" Type="http://schemas.openxmlformats.org/officeDocument/2006/relationships/slide" Target="slides/slide45.xml"/><Relationship Id="rId22" Type="http://schemas.openxmlformats.org/officeDocument/2006/relationships/slide" Target="slides/slide4.xml"/><Relationship Id="rId66" Type="http://schemas.openxmlformats.org/officeDocument/2006/relationships/slide" Target="slides/slide48.xml"/><Relationship Id="rId21" Type="http://schemas.openxmlformats.org/officeDocument/2006/relationships/slide" Target="slides/slide3.xml"/><Relationship Id="rId65" Type="http://schemas.openxmlformats.org/officeDocument/2006/relationships/slide" Target="slides/slide47.xml"/><Relationship Id="rId24" Type="http://schemas.openxmlformats.org/officeDocument/2006/relationships/slide" Target="slides/slide6.xml"/><Relationship Id="rId68" Type="http://schemas.openxmlformats.org/officeDocument/2006/relationships/slide" Target="slides/slide50.xml"/><Relationship Id="rId23" Type="http://schemas.openxmlformats.org/officeDocument/2006/relationships/slide" Target="slides/slide5.xml"/><Relationship Id="rId67" Type="http://schemas.openxmlformats.org/officeDocument/2006/relationships/slide" Target="slides/slide49.xml"/><Relationship Id="rId60" Type="http://schemas.openxmlformats.org/officeDocument/2006/relationships/slide" Target="slides/slide42.xml"/><Relationship Id="rId26" Type="http://schemas.openxmlformats.org/officeDocument/2006/relationships/slide" Target="slides/slide8.xml"/><Relationship Id="rId25" Type="http://schemas.openxmlformats.org/officeDocument/2006/relationships/slide" Target="slides/slide7.xml"/><Relationship Id="rId69" Type="http://schemas.openxmlformats.org/officeDocument/2006/relationships/slide" Target="slides/slide51.xml"/><Relationship Id="rId28" Type="http://schemas.openxmlformats.org/officeDocument/2006/relationships/slide" Target="slides/slide10.xml"/><Relationship Id="rId27" Type="http://schemas.openxmlformats.org/officeDocument/2006/relationships/slide" Target="slides/slide9.xml"/><Relationship Id="rId29" Type="http://schemas.openxmlformats.org/officeDocument/2006/relationships/slide" Target="slides/slide11.xml"/><Relationship Id="rId51" Type="http://schemas.openxmlformats.org/officeDocument/2006/relationships/slide" Target="slides/slide33.xml"/><Relationship Id="rId50" Type="http://schemas.openxmlformats.org/officeDocument/2006/relationships/slide" Target="slides/slide32.xml"/><Relationship Id="rId53" Type="http://schemas.openxmlformats.org/officeDocument/2006/relationships/slide" Target="slides/slide35.xml"/><Relationship Id="rId52" Type="http://schemas.openxmlformats.org/officeDocument/2006/relationships/slide" Target="slides/slide34.xml"/><Relationship Id="rId11" Type="http://schemas.openxmlformats.org/officeDocument/2006/relationships/slideMaster" Target="slideMasters/slideMaster8.xml"/><Relationship Id="rId55" Type="http://schemas.openxmlformats.org/officeDocument/2006/relationships/slide" Target="slides/slide37.xml"/><Relationship Id="rId10" Type="http://schemas.openxmlformats.org/officeDocument/2006/relationships/slideMaster" Target="slideMasters/slideMaster7.xml"/><Relationship Id="rId54" Type="http://schemas.openxmlformats.org/officeDocument/2006/relationships/slide" Target="slides/slide36.xml"/><Relationship Id="rId13" Type="http://schemas.openxmlformats.org/officeDocument/2006/relationships/slideMaster" Target="slideMasters/slideMaster10.xml"/><Relationship Id="rId57" Type="http://schemas.openxmlformats.org/officeDocument/2006/relationships/slide" Target="slides/slide39.xml"/><Relationship Id="rId12" Type="http://schemas.openxmlformats.org/officeDocument/2006/relationships/slideMaster" Target="slideMasters/slideMaster9.xml"/><Relationship Id="rId56" Type="http://schemas.openxmlformats.org/officeDocument/2006/relationships/slide" Target="slides/slide38.xml"/><Relationship Id="rId15" Type="http://schemas.openxmlformats.org/officeDocument/2006/relationships/slideMaster" Target="slideMasters/slideMaster12.xml"/><Relationship Id="rId59" Type="http://schemas.openxmlformats.org/officeDocument/2006/relationships/slide" Target="slides/slide41.xml"/><Relationship Id="rId14" Type="http://schemas.openxmlformats.org/officeDocument/2006/relationships/slideMaster" Target="slideMasters/slideMaster11.xml"/><Relationship Id="rId58" Type="http://schemas.openxmlformats.org/officeDocument/2006/relationships/slide" Target="slides/slide40.xml"/><Relationship Id="rId17" Type="http://schemas.openxmlformats.org/officeDocument/2006/relationships/slideMaster" Target="slideMasters/slideMaster14.xml"/><Relationship Id="rId16" Type="http://schemas.openxmlformats.org/officeDocument/2006/relationships/slideMaster" Target="slideMasters/slideMaster13.xml"/><Relationship Id="rId19" Type="http://schemas.openxmlformats.org/officeDocument/2006/relationships/slide" Target="slides/slide1.xml"/><Relationship Id="rId18" Type="http://schemas.openxmlformats.org/officeDocument/2006/relationships/notesMaster" Target="notesMasters/notesMaster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1" name="Shape 201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66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Shape 26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8" name="Shape 268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73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Shape 27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75" name="Shape 275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80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Shape 28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82" name="Shape 28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87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Shape 28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89" name="Shape 289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94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Shape 29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96" name="Shape 296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0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Shape 30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03" name="Shape 30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08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Shape 30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10" name="Shape 310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16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Shape 31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18" name="Shape 318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23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Shape 32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25" name="Shape 325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30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Shape 33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2" name="Shape 33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Shape 20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9" name="Shape 209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37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Shape 33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9" name="Shape 339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44" name="Shape 3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Shape 34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46" name="Shape 346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50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Shape 35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52" name="Shape 35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56" name="Shape 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Shape 35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58" name="Shape 358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63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Shape 36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65" name="Shape 365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70" name="Shape 3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" name="Shape 37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2" name="Shape 37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77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Shape 37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9" name="Shape 379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85" name="Shape 3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" name="Shape 38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87" name="Shape 387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92" name="Shape 3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" name="Shape 39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94" name="Shape 394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00" name="Shape 4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" name="Shape 40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02" name="Shape 40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Shape 21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6" name="Shape 216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07" name="Shape 4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" name="Shape 40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09" name="Shape 409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14" name="Shape 4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" name="Shape 41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16" name="Shape 416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22" name="Shape 4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" name="Shape 42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24" name="Shape 424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31" name="Shape 4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" name="Shape 43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33" name="Shape 43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38" name="Shape 4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" name="Shape 43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40" name="Shape 440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46" name="Shape 4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" name="Shape 44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48" name="Shape 448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54" name="Shape 4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" name="Shape 45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56" name="Shape 456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61" name="Shape 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Shape 46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63" name="Shape 46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69" name="Shape 4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0" name="Shape 47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71" name="Shape 471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76" name="Shape 4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" name="Shape 47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78" name="Shape 478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Shape 22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24" name="Shape 224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82" name="Shape 4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" name="Shape 48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84" name="Shape 484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88" name="Shape 4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" name="Shape 48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90" name="Shape 490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96" name="Shape 4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" name="Shape 49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98" name="Shape 498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03" name="Shape 5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" name="Shape 50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05" name="Shape 505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10" name="Shape 5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1" name="Shape 51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12" name="Shape 51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17" name="Shape 5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" name="Shape 51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19" name="Shape 519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24" name="Shape 5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5" name="Shape 52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26" name="Shape 526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31" name="Shape 5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" name="Shape 53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33" name="Shape 53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42" name="Shape 5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" name="Shape 54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44" name="Shape 544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49" name="Shape 5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0" name="Shape 55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51" name="Shape 551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Shape 23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33" name="Shape 23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55" name="Shape 5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6" name="Shape 55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57" name="Shape 557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61" name="Shape 5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2" name="Shape 56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63" name="Shape 56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69" name="Shape 5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0" name="Shape 57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71" name="Shape 571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77" name="Shape 5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8" name="Shape 57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79" name="Shape 579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83" name="Shape 5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4" name="Shape 58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85" name="Shape 585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38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Shape 23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0" name="Shape 240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46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Shape 24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8" name="Shape 248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52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Shape 25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4" name="Shape 254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58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Shape 25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0" name="Shape 260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3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defRPr/>
            </a:lvl5pPr>
            <a:lvl6pPr lvl="5" marL="457200" rtl="0" algn="ctr">
              <a:spcBef>
                <a:spcPts val="0"/>
              </a:spcBef>
              <a:spcAft>
                <a:spcPts val="0"/>
              </a:spcAft>
              <a:defRPr/>
            </a:lvl6pPr>
            <a:lvl7pPr lvl="6" marL="914400" rtl="0" algn="ctr">
              <a:spcBef>
                <a:spcPts val="0"/>
              </a:spcBef>
              <a:spcAft>
                <a:spcPts val="0"/>
              </a:spcAft>
              <a:defRPr/>
            </a:lvl7pPr>
            <a:lvl8pPr lvl="7" marL="1371600" rtl="0" algn="ctr">
              <a:spcBef>
                <a:spcPts val="0"/>
              </a:spcBef>
              <a:spcAft>
                <a:spcPts val="0"/>
              </a:spcAft>
              <a:defRPr/>
            </a:lvl8pPr>
            <a:lvl9pPr lvl="8" marL="1828800" rtl="0" algn="ct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21" name="Shape 21"/>
          <p:cNvSpPr txBox="1"/>
          <p:nvPr>
            <p:ph idx="1" type="body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1pPr>
            <a:lvl2pPr indent="-1079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–"/>
              <a:defRPr/>
            </a:lvl2pPr>
            <a:lvl3pPr indent="-76200" lvl="2" marL="11430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3pPr>
            <a:lvl4pPr indent="-101600" lvl="3" marL="1600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–"/>
              <a:defRPr/>
            </a:lvl4pPr>
            <a:lvl5pPr indent="-101600" lvl="4" marL="20574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»"/>
              <a:defRPr/>
            </a:lvl5pPr>
            <a:lvl6pPr indent="-101600" lvl="5" marL="2514600" rtl="0" algn="l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6pPr>
            <a:lvl7pPr indent="-101600" lvl="6" marL="2971800" rtl="0" algn="l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7pPr>
            <a:lvl8pPr indent="-101600" lvl="7" marL="3429000" rtl="0" algn="l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8pPr>
            <a:lvl9pPr indent="-101600" lvl="8" marL="3886200" rtl="0" algn="l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defRPr/>
            </a:lvl5pPr>
            <a:lvl6pPr lvl="5" marL="457200" rtl="0" algn="ctr">
              <a:spcBef>
                <a:spcPts val="0"/>
              </a:spcBef>
              <a:spcAft>
                <a:spcPts val="0"/>
              </a:spcAft>
              <a:defRPr/>
            </a:lvl6pPr>
            <a:lvl7pPr lvl="6" marL="914400" rtl="0" algn="ctr">
              <a:spcBef>
                <a:spcPts val="0"/>
              </a:spcBef>
              <a:spcAft>
                <a:spcPts val="0"/>
              </a:spcAft>
              <a:defRPr/>
            </a:lvl7pPr>
            <a:lvl8pPr lvl="7" marL="1371600" rtl="0" algn="ctr">
              <a:spcBef>
                <a:spcPts val="0"/>
              </a:spcBef>
              <a:spcAft>
                <a:spcPts val="0"/>
              </a:spcAft>
              <a:defRPr/>
            </a:lvl8pPr>
            <a:lvl9pPr lvl="8" marL="1828800" rtl="0" algn="ct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51" name="Shape 51"/>
          <p:cNvSpPr txBox="1"/>
          <p:nvPr>
            <p:ph idx="1" type="body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1pPr>
            <a:lvl2pPr indent="-1079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–"/>
              <a:defRPr/>
            </a:lvl2pPr>
            <a:lvl3pPr indent="-76200" lvl="2" marL="11430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3pPr>
            <a:lvl4pPr indent="-101600" lvl="3" marL="1600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–"/>
              <a:defRPr/>
            </a:lvl4pPr>
            <a:lvl5pPr indent="-101600" lvl="4" marL="20574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»"/>
              <a:defRPr/>
            </a:lvl5pPr>
            <a:lvl6pPr indent="-101600" lvl="5" marL="2514600" rtl="0" algn="l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6pPr>
            <a:lvl7pPr indent="-101600" lvl="6" marL="2971800" rtl="0" algn="l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7pPr>
            <a:lvl8pPr indent="-101600" lvl="7" marL="3429000" rtl="0" algn="l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8pPr>
            <a:lvl9pPr indent="-101600" lvl="8" marL="3886200" rtl="0" algn="l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defRPr/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defRPr/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defRPr/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defRPr/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defRPr/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defRPr/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defRPr/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defRPr/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54" name="Shape 54"/>
          <p:cNvSpPr txBox="1"/>
          <p:nvPr>
            <p:ph idx="1" type="subTitle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/>
            </a:lvl1pPr>
            <a:lvl2pPr indent="0" lvl="1" marL="457200" marR="0" rtl="0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/>
            </a:lvl2pPr>
            <a:lvl3pPr indent="0" lvl="2" marL="914400" marR="0" rtl="0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/>
            </a:lvl3pPr>
            <a:lvl4pPr indent="0" lvl="3" marL="1371600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/>
            </a:lvl4pPr>
            <a:lvl5pPr indent="0" lvl="4" marL="1828800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/>
            </a:lvl5pPr>
            <a:lvl6pPr indent="0" lvl="5" marL="2286000" marR="0" rtl="0" algn="ctr">
              <a:spcBef>
                <a:spcPts val="400"/>
              </a:spcBef>
              <a:buClr>
                <a:srgbClr val="888888"/>
              </a:buClr>
              <a:buFont typeface="Calibri"/>
              <a:buNone/>
              <a:defRPr/>
            </a:lvl6pPr>
            <a:lvl7pPr indent="0" lvl="6" marL="2743200" marR="0" rtl="0" algn="ctr">
              <a:spcBef>
                <a:spcPts val="400"/>
              </a:spcBef>
              <a:buClr>
                <a:srgbClr val="888888"/>
              </a:buClr>
              <a:buFont typeface="Calibri"/>
              <a:buNone/>
              <a:defRPr/>
            </a:lvl7pPr>
            <a:lvl8pPr indent="0" lvl="7" marL="3200400" marR="0" rtl="0" algn="ctr">
              <a:spcBef>
                <a:spcPts val="400"/>
              </a:spcBef>
              <a:buClr>
                <a:srgbClr val="888888"/>
              </a:buClr>
              <a:buFont typeface="Calibri"/>
              <a:buNone/>
              <a:defRPr/>
            </a:lvl8pPr>
            <a:lvl9pPr indent="0" lvl="8" marL="3657600" marR="0" rtl="0" algn="ctr">
              <a:spcBef>
                <a:spcPts val="400"/>
              </a:spcBef>
              <a:buClr>
                <a:srgbClr val="888888"/>
              </a:buClr>
              <a:buFont typeface="Calibri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defRPr/>
            </a:lvl5pPr>
            <a:lvl6pPr lvl="5" marL="457200" rtl="0" algn="ctr">
              <a:spcBef>
                <a:spcPts val="0"/>
              </a:spcBef>
              <a:spcAft>
                <a:spcPts val="0"/>
              </a:spcAft>
              <a:defRPr/>
            </a:lvl6pPr>
            <a:lvl7pPr lvl="6" marL="914400" rtl="0" algn="ctr">
              <a:spcBef>
                <a:spcPts val="0"/>
              </a:spcBef>
              <a:spcAft>
                <a:spcPts val="0"/>
              </a:spcAft>
              <a:defRPr/>
            </a:lvl7pPr>
            <a:lvl8pPr lvl="7" marL="1371600" rtl="0" algn="ctr">
              <a:spcBef>
                <a:spcPts val="0"/>
              </a:spcBef>
              <a:spcAft>
                <a:spcPts val="0"/>
              </a:spcAft>
              <a:defRPr/>
            </a:lvl8pPr>
            <a:lvl9pPr lvl="8" marL="1828800" rtl="0" algn="ct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63" name="Shape 63"/>
          <p:cNvSpPr txBox="1"/>
          <p:nvPr>
            <p:ph idx="1" type="body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1pPr>
            <a:lvl2pPr indent="-1079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–"/>
              <a:defRPr/>
            </a:lvl2pPr>
            <a:lvl3pPr indent="-76200" lvl="2" marL="11430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3pPr>
            <a:lvl4pPr indent="-101600" lvl="3" marL="1600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–"/>
              <a:defRPr/>
            </a:lvl4pPr>
            <a:lvl5pPr indent="-101600" lvl="4" marL="20574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»"/>
              <a:defRPr/>
            </a:lvl5pPr>
            <a:lvl6pPr indent="-101600" lvl="5" marL="2514600" rtl="0" algn="l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6pPr>
            <a:lvl7pPr indent="-101600" lvl="6" marL="2971800" rtl="0" algn="l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7pPr>
            <a:lvl8pPr indent="-101600" lvl="7" marL="3429000" rtl="0" algn="l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8pPr>
            <a:lvl9pPr indent="-101600" lvl="8" marL="3886200" rtl="0" algn="l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defRPr/>
            </a:lvl5pPr>
            <a:lvl6pPr lvl="5" marL="457200" rtl="0" algn="ctr">
              <a:spcBef>
                <a:spcPts val="0"/>
              </a:spcBef>
              <a:spcAft>
                <a:spcPts val="0"/>
              </a:spcAft>
              <a:defRPr/>
            </a:lvl6pPr>
            <a:lvl7pPr lvl="6" marL="914400" rtl="0" algn="ctr">
              <a:spcBef>
                <a:spcPts val="0"/>
              </a:spcBef>
              <a:spcAft>
                <a:spcPts val="0"/>
              </a:spcAft>
              <a:defRPr/>
            </a:lvl7pPr>
            <a:lvl8pPr lvl="7" marL="1371600" rtl="0" algn="ctr">
              <a:spcBef>
                <a:spcPts val="0"/>
              </a:spcBef>
              <a:spcAft>
                <a:spcPts val="0"/>
              </a:spcAft>
              <a:defRPr/>
            </a:lvl8pPr>
            <a:lvl9pPr lvl="8" marL="1828800" rtl="0" algn="ct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66" name="Shape 66"/>
          <p:cNvSpPr txBox="1"/>
          <p:nvPr>
            <p:ph idx="1" type="body"/>
          </p:nvPr>
        </p:nvSpPr>
        <p:spPr>
          <a:xfrm rot="5400000">
            <a:off x="2309018" y="-251619"/>
            <a:ext cx="4525961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1pPr>
            <a:lvl2pPr indent="-1079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–"/>
              <a:defRPr/>
            </a:lvl2pPr>
            <a:lvl3pPr indent="-76200" lvl="2" marL="11430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3pPr>
            <a:lvl4pPr indent="-101600" lvl="3" marL="1600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–"/>
              <a:defRPr/>
            </a:lvl4pPr>
            <a:lvl5pPr indent="-101600" lvl="4" marL="20574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»"/>
              <a:defRPr/>
            </a:lvl5pPr>
            <a:lvl6pPr indent="-101600" lvl="5" marL="2514600" rtl="0" algn="l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6pPr>
            <a:lvl7pPr indent="-101600" lvl="6" marL="2971800" rtl="0" algn="l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7pPr>
            <a:lvl8pPr indent="-101600" lvl="7" marL="3429000" rtl="0" algn="l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8pPr>
            <a:lvl9pPr indent="-101600" lvl="8" marL="3886200" rtl="0" algn="l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/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 rtl="0" algn="l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69" name="Shape 69"/>
          <p:cNvSpPr/>
          <p:nvPr>
            <p:ph idx="2" type="pic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rtl="0">
              <a:spcBef>
                <a:spcPts val="0"/>
              </a:spcBef>
              <a:buFont typeface="Calibri"/>
              <a:buNone/>
              <a:defRPr/>
            </a:lvl1pPr>
            <a:lvl2pPr indent="0" lvl="1" marL="457200" rtl="0">
              <a:spcBef>
                <a:spcPts val="0"/>
              </a:spcBef>
              <a:buFont typeface="Calibri"/>
              <a:buNone/>
              <a:defRPr/>
            </a:lvl2pPr>
            <a:lvl3pPr indent="0" lvl="2" marL="914400" rtl="0">
              <a:spcBef>
                <a:spcPts val="0"/>
              </a:spcBef>
              <a:buFont typeface="Calibri"/>
              <a:buNone/>
              <a:defRPr/>
            </a:lvl3pPr>
            <a:lvl4pPr indent="0" lvl="3" marL="1371600" rtl="0">
              <a:spcBef>
                <a:spcPts val="0"/>
              </a:spcBef>
              <a:buFont typeface="Calibri"/>
              <a:buNone/>
              <a:defRPr/>
            </a:lvl4pPr>
            <a:lvl5pPr indent="0" lvl="4" marL="1828800" rtl="0">
              <a:spcBef>
                <a:spcPts val="0"/>
              </a:spcBef>
              <a:buFont typeface="Calibri"/>
              <a:buNone/>
              <a:defRPr/>
            </a:lvl5pPr>
            <a:lvl6pPr indent="0" lvl="5" marL="2286000" rtl="0">
              <a:spcBef>
                <a:spcPts val="0"/>
              </a:spcBef>
              <a:buFont typeface="Calibri"/>
              <a:buNone/>
              <a:defRPr/>
            </a:lvl6pPr>
            <a:lvl7pPr indent="0" lvl="6" marL="2743200" rtl="0">
              <a:spcBef>
                <a:spcPts val="0"/>
              </a:spcBef>
              <a:buFont typeface="Calibri"/>
              <a:buNone/>
              <a:defRPr/>
            </a:lvl7pPr>
            <a:lvl8pPr indent="0" lvl="7" marL="3200400" rtl="0">
              <a:spcBef>
                <a:spcPts val="0"/>
              </a:spcBef>
              <a:buFont typeface="Calibri"/>
              <a:buNone/>
              <a:defRPr/>
            </a:lvl8pPr>
            <a:lvl9pPr indent="0" lvl="8" marL="3657600" rtl="0">
              <a:spcBef>
                <a:spcPts val="0"/>
              </a:spcBef>
              <a:buFont typeface="Calibri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/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 rtl="0" algn="l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74" name="Shape 74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rtl="0">
              <a:spcBef>
                <a:spcPts val="0"/>
              </a:spcBef>
              <a:buFont typeface="Calibri"/>
              <a:buNone/>
              <a:defRPr/>
            </a:lvl1pPr>
            <a:lvl2pPr indent="0" lvl="1" marL="457200" rtl="0">
              <a:spcBef>
                <a:spcPts val="0"/>
              </a:spcBef>
              <a:buFont typeface="Calibri"/>
              <a:buNone/>
              <a:defRPr/>
            </a:lvl2pPr>
            <a:lvl3pPr indent="0" lvl="2" marL="914400" rtl="0">
              <a:spcBef>
                <a:spcPts val="0"/>
              </a:spcBef>
              <a:buFont typeface="Calibri"/>
              <a:buNone/>
              <a:defRPr/>
            </a:lvl3pPr>
            <a:lvl4pPr indent="0" lvl="3" marL="1371600" rtl="0">
              <a:spcBef>
                <a:spcPts val="0"/>
              </a:spcBef>
              <a:buFont typeface="Calibri"/>
              <a:buNone/>
              <a:defRPr/>
            </a:lvl4pPr>
            <a:lvl5pPr indent="0" lvl="4" marL="1828800" rtl="0">
              <a:spcBef>
                <a:spcPts val="0"/>
              </a:spcBef>
              <a:buFont typeface="Calibri"/>
              <a:buNone/>
              <a:defRPr/>
            </a:lvl5pPr>
            <a:lvl6pPr indent="0" lvl="5" marL="2286000" rtl="0">
              <a:spcBef>
                <a:spcPts val="0"/>
              </a:spcBef>
              <a:buFont typeface="Calibri"/>
              <a:buNone/>
              <a:defRPr/>
            </a:lvl6pPr>
            <a:lvl7pPr indent="0" lvl="6" marL="2743200" rtl="0">
              <a:spcBef>
                <a:spcPts val="0"/>
              </a:spcBef>
              <a:buFont typeface="Calibri"/>
              <a:buNone/>
              <a:defRPr/>
            </a:lvl7pPr>
            <a:lvl8pPr indent="0" lvl="7" marL="3200400" rtl="0">
              <a:spcBef>
                <a:spcPts val="0"/>
              </a:spcBef>
              <a:buFont typeface="Calibri"/>
              <a:buNone/>
              <a:defRPr/>
            </a:lvl8pPr>
            <a:lvl9pPr indent="0" lvl="8" marL="3657600" rtl="0">
              <a:spcBef>
                <a:spcPts val="0"/>
              </a:spcBef>
              <a:buFont typeface="Calibri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defRPr/>
            </a:lvl5pPr>
            <a:lvl6pPr lvl="5" marL="457200" rtl="0" algn="ctr">
              <a:spcBef>
                <a:spcPts val="0"/>
              </a:spcBef>
              <a:spcAft>
                <a:spcPts val="0"/>
              </a:spcAft>
              <a:defRPr/>
            </a:lvl6pPr>
            <a:lvl7pPr lvl="6" marL="914400" rtl="0" algn="ctr">
              <a:spcBef>
                <a:spcPts val="0"/>
              </a:spcBef>
              <a:spcAft>
                <a:spcPts val="0"/>
              </a:spcAft>
              <a:defRPr/>
            </a:lvl7pPr>
            <a:lvl8pPr lvl="7" marL="1371600" rtl="0" algn="ctr">
              <a:spcBef>
                <a:spcPts val="0"/>
              </a:spcBef>
              <a:spcAft>
                <a:spcPts val="0"/>
              </a:spcAft>
              <a:defRPr/>
            </a:lvl8pPr>
            <a:lvl9pPr lvl="8" marL="1828800" rtl="0" algn="ct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80" name="Shape 80"/>
          <p:cNvSpPr txBox="1"/>
          <p:nvPr>
            <p:ph idx="1" type="body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rtl="0">
              <a:spcBef>
                <a:spcPts val="0"/>
              </a:spcBef>
              <a:buFont typeface="Calibri"/>
              <a:buNone/>
              <a:defRPr/>
            </a:lvl1pPr>
            <a:lvl2pPr indent="0" lvl="1" marL="457200" rtl="0">
              <a:spcBef>
                <a:spcPts val="0"/>
              </a:spcBef>
              <a:buFont typeface="Calibri"/>
              <a:buNone/>
              <a:defRPr/>
            </a:lvl2pPr>
            <a:lvl3pPr indent="0" lvl="2" marL="914400" rtl="0">
              <a:spcBef>
                <a:spcPts val="0"/>
              </a:spcBef>
              <a:buFont typeface="Calibri"/>
              <a:buNone/>
              <a:defRPr/>
            </a:lvl3pPr>
            <a:lvl4pPr indent="0" lvl="3" marL="1371600" rtl="0">
              <a:spcBef>
                <a:spcPts val="0"/>
              </a:spcBef>
              <a:buFont typeface="Calibri"/>
              <a:buNone/>
              <a:defRPr/>
            </a:lvl4pPr>
            <a:lvl5pPr indent="0" lvl="4" marL="1828800" rtl="0">
              <a:spcBef>
                <a:spcPts val="0"/>
              </a:spcBef>
              <a:buFont typeface="Calibri"/>
              <a:buNone/>
              <a:defRPr/>
            </a:lvl5pPr>
            <a:lvl6pPr indent="0" lvl="5" marL="2286000" rtl="0">
              <a:spcBef>
                <a:spcPts val="0"/>
              </a:spcBef>
              <a:buFont typeface="Calibri"/>
              <a:buNone/>
              <a:defRPr/>
            </a:lvl6pPr>
            <a:lvl7pPr indent="0" lvl="6" marL="2743200" rtl="0">
              <a:spcBef>
                <a:spcPts val="0"/>
              </a:spcBef>
              <a:buFont typeface="Calibri"/>
              <a:buNone/>
              <a:defRPr/>
            </a:lvl7pPr>
            <a:lvl8pPr indent="0" lvl="7" marL="3200400" rtl="0">
              <a:spcBef>
                <a:spcPts val="0"/>
              </a:spcBef>
              <a:buFont typeface="Calibri"/>
              <a:buNone/>
              <a:defRPr/>
            </a:lvl8pPr>
            <a:lvl9pPr indent="0" lvl="8" marL="3657600" rtl="0">
              <a:spcBef>
                <a:spcPts val="0"/>
              </a:spcBef>
              <a:buFont typeface="Calibri"/>
              <a:buNone/>
              <a:defRPr/>
            </a:lvl9pPr>
          </a:lstStyle>
          <a:p/>
        </p:txBody>
      </p:sp>
      <p:sp>
        <p:nvSpPr>
          <p:cNvPr id="81" name="Shape 81"/>
          <p:cNvSpPr txBox="1"/>
          <p:nvPr>
            <p:ph idx="2" type="body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82" name="Shape 82"/>
          <p:cNvSpPr txBox="1"/>
          <p:nvPr>
            <p:ph idx="3" type="body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rtl="0">
              <a:spcBef>
                <a:spcPts val="0"/>
              </a:spcBef>
              <a:buFont typeface="Calibri"/>
              <a:buNone/>
              <a:defRPr/>
            </a:lvl1pPr>
            <a:lvl2pPr indent="0" lvl="1" marL="457200" rtl="0">
              <a:spcBef>
                <a:spcPts val="0"/>
              </a:spcBef>
              <a:buFont typeface="Calibri"/>
              <a:buNone/>
              <a:defRPr/>
            </a:lvl2pPr>
            <a:lvl3pPr indent="0" lvl="2" marL="914400" rtl="0">
              <a:spcBef>
                <a:spcPts val="0"/>
              </a:spcBef>
              <a:buFont typeface="Calibri"/>
              <a:buNone/>
              <a:defRPr/>
            </a:lvl3pPr>
            <a:lvl4pPr indent="0" lvl="3" marL="1371600" rtl="0">
              <a:spcBef>
                <a:spcPts val="0"/>
              </a:spcBef>
              <a:buFont typeface="Calibri"/>
              <a:buNone/>
              <a:defRPr/>
            </a:lvl4pPr>
            <a:lvl5pPr indent="0" lvl="4" marL="1828800" rtl="0">
              <a:spcBef>
                <a:spcPts val="0"/>
              </a:spcBef>
              <a:buFont typeface="Calibri"/>
              <a:buNone/>
              <a:defRPr/>
            </a:lvl5pPr>
            <a:lvl6pPr indent="0" lvl="5" marL="2286000" rtl="0">
              <a:spcBef>
                <a:spcPts val="0"/>
              </a:spcBef>
              <a:buFont typeface="Calibri"/>
              <a:buNone/>
              <a:defRPr/>
            </a:lvl6pPr>
            <a:lvl7pPr indent="0" lvl="6" marL="2743200" rtl="0">
              <a:spcBef>
                <a:spcPts val="0"/>
              </a:spcBef>
              <a:buFont typeface="Calibri"/>
              <a:buNone/>
              <a:defRPr/>
            </a:lvl7pPr>
            <a:lvl8pPr indent="0" lvl="7" marL="3200400" rtl="0">
              <a:spcBef>
                <a:spcPts val="0"/>
              </a:spcBef>
              <a:buFont typeface="Calibri"/>
              <a:buNone/>
              <a:defRPr/>
            </a:lvl8pPr>
            <a:lvl9pPr indent="0" lvl="8" marL="3657600" rtl="0">
              <a:spcBef>
                <a:spcPts val="0"/>
              </a:spcBef>
              <a:buFont typeface="Calibri"/>
              <a:buNone/>
              <a:defRPr/>
            </a:lvl9pPr>
          </a:lstStyle>
          <a:p/>
        </p:txBody>
      </p:sp>
      <p:sp>
        <p:nvSpPr>
          <p:cNvPr id="83" name="Shape 83"/>
          <p:cNvSpPr txBox="1"/>
          <p:nvPr>
            <p:ph idx="4" type="body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defRPr/>
            </a:lvl5pPr>
            <a:lvl6pPr lvl="5" marL="457200" rtl="0" algn="ctr">
              <a:spcBef>
                <a:spcPts val="0"/>
              </a:spcBef>
              <a:spcAft>
                <a:spcPts val="0"/>
              </a:spcAft>
              <a:defRPr/>
            </a:lvl6pPr>
            <a:lvl7pPr lvl="6" marL="914400" rtl="0" algn="ctr">
              <a:spcBef>
                <a:spcPts val="0"/>
              </a:spcBef>
              <a:spcAft>
                <a:spcPts val="0"/>
              </a:spcAft>
              <a:defRPr/>
            </a:lvl7pPr>
            <a:lvl8pPr lvl="7" marL="1371600" rtl="0" algn="ctr">
              <a:spcBef>
                <a:spcPts val="0"/>
              </a:spcBef>
              <a:spcAft>
                <a:spcPts val="0"/>
              </a:spcAft>
              <a:defRPr/>
            </a:lvl8pPr>
            <a:lvl9pPr lvl="8" marL="1828800" rtl="0" algn="ct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87" name="Shape 87"/>
          <p:cNvSpPr txBox="1"/>
          <p:nvPr>
            <p:ph idx="2" type="body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defRPr/>
            </a:lvl5pPr>
            <a:lvl6pPr lvl="5" marL="457200" rtl="0" algn="ctr">
              <a:spcBef>
                <a:spcPts val="0"/>
              </a:spcBef>
              <a:spcAft>
                <a:spcPts val="0"/>
              </a:spcAft>
              <a:defRPr/>
            </a:lvl6pPr>
            <a:lvl7pPr lvl="6" marL="914400" rtl="0" algn="ctr">
              <a:spcBef>
                <a:spcPts val="0"/>
              </a:spcBef>
              <a:spcAft>
                <a:spcPts val="0"/>
              </a:spcAft>
              <a:defRPr/>
            </a:lvl7pPr>
            <a:lvl8pPr lvl="7" marL="1371600" rtl="0" algn="ctr">
              <a:spcBef>
                <a:spcPts val="0"/>
              </a:spcBef>
              <a:spcAft>
                <a:spcPts val="0"/>
              </a:spcAft>
              <a:defRPr/>
            </a:lvl8pPr>
            <a:lvl9pPr lvl="8" marL="1828800" rtl="0" algn="ct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24" name="Shape 24"/>
          <p:cNvSpPr txBox="1"/>
          <p:nvPr>
            <p:ph idx="1" type="body"/>
          </p:nvPr>
        </p:nvSpPr>
        <p:spPr>
          <a:xfrm rot="5400000">
            <a:off x="2309018" y="-251619"/>
            <a:ext cx="4525961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1pPr>
            <a:lvl2pPr indent="-1079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–"/>
              <a:defRPr/>
            </a:lvl2pPr>
            <a:lvl3pPr indent="-76200" lvl="2" marL="11430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3pPr>
            <a:lvl4pPr indent="-101600" lvl="3" marL="1600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–"/>
              <a:defRPr/>
            </a:lvl4pPr>
            <a:lvl5pPr indent="-101600" lvl="4" marL="20574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»"/>
              <a:defRPr/>
            </a:lvl5pPr>
            <a:lvl6pPr indent="-101600" lvl="5" marL="2514600" rtl="0" algn="l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6pPr>
            <a:lvl7pPr indent="-101600" lvl="6" marL="2971800" rtl="0" algn="l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7pPr>
            <a:lvl8pPr indent="-101600" lvl="7" marL="3429000" rtl="0" algn="l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8pPr>
            <a:lvl9pPr indent="-101600" lvl="8" marL="3886200" rtl="0" algn="l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/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 algn="l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1pPr>
            <a:lvl2pPr indent="0" lvl="1" marL="4572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2pPr>
            <a:lvl3pPr indent="0" lvl="2" marL="9144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3pPr>
            <a:lvl4pPr indent="0" lvl="3" marL="13716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4pPr>
            <a:lvl5pPr indent="0" lvl="4" marL="18288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5pPr>
            <a:lvl6pPr indent="0" lvl="5" marL="22860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6pPr>
            <a:lvl7pPr indent="0" lvl="6" marL="27432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7pPr>
            <a:lvl8pPr indent="0" lvl="7" marL="32004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8pPr>
            <a:lvl9pPr indent="0" lvl="8" marL="36576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defRPr/>
            </a:lvl5pPr>
            <a:lvl6pPr lvl="5" marL="457200" rtl="0" algn="ctr">
              <a:spcBef>
                <a:spcPts val="0"/>
              </a:spcBef>
              <a:spcAft>
                <a:spcPts val="0"/>
              </a:spcAft>
              <a:defRPr/>
            </a:lvl6pPr>
            <a:lvl7pPr lvl="6" marL="914400" rtl="0" algn="ctr">
              <a:spcBef>
                <a:spcPts val="0"/>
              </a:spcBef>
              <a:spcAft>
                <a:spcPts val="0"/>
              </a:spcAft>
              <a:defRPr/>
            </a:lvl7pPr>
            <a:lvl8pPr lvl="7" marL="1371600" rtl="0" algn="ctr">
              <a:spcBef>
                <a:spcPts val="0"/>
              </a:spcBef>
              <a:spcAft>
                <a:spcPts val="0"/>
              </a:spcAft>
              <a:defRPr/>
            </a:lvl8pPr>
            <a:lvl9pPr lvl="8" marL="1828800" rtl="0" algn="ct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1pPr>
            <a:lvl2pPr indent="-1079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–"/>
              <a:defRPr/>
            </a:lvl2pPr>
            <a:lvl3pPr indent="-76200" lvl="2" marL="11430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3pPr>
            <a:lvl4pPr indent="-101600" lvl="3" marL="1600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–"/>
              <a:defRPr/>
            </a:lvl4pPr>
            <a:lvl5pPr indent="-101600" lvl="4" marL="20574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»"/>
              <a:defRPr/>
            </a:lvl5pPr>
            <a:lvl6pPr indent="-101600" lvl="5" marL="2514600" rtl="0" algn="l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6pPr>
            <a:lvl7pPr indent="-101600" lvl="6" marL="2971800" rtl="0" algn="l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7pPr>
            <a:lvl8pPr indent="-101600" lvl="7" marL="3429000" rtl="0" algn="l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8pPr>
            <a:lvl9pPr indent="-101600" lvl="8" marL="3886200" rtl="0" algn="l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/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defRPr/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defRPr/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defRPr/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defRPr/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defRPr/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defRPr/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defRPr/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defRPr/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96" name="Shape 96"/>
          <p:cNvSpPr txBox="1"/>
          <p:nvPr>
            <p:ph idx="1" type="subTitle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/>
            </a:lvl1pPr>
            <a:lvl2pPr indent="0" lvl="1" marL="457200" marR="0" rtl="0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/>
            </a:lvl2pPr>
            <a:lvl3pPr indent="0" lvl="2" marL="914400" marR="0" rtl="0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/>
            </a:lvl3pPr>
            <a:lvl4pPr indent="0" lvl="3" marL="1371600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/>
            </a:lvl4pPr>
            <a:lvl5pPr indent="0" lvl="4" marL="1828800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/>
            </a:lvl5pPr>
            <a:lvl6pPr indent="0" lvl="5" marL="2286000" marR="0" rtl="0" algn="ctr">
              <a:spcBef>
                <a:spcPts val="400"/>
              </a:spcBef>
              <a:buClr>
                <a:srgbClr val="888888"/>
              </a:buClr>
              <a:buFont typeface="Calibri"/>
              <a:buNone/>
              <a:defRPr/>
            </a:lvl6pPr>
            <a:lvl7pPr indent="0" lvl="6" marL="2743200" marR="0" rtl="0" algn="ctr">
              <a:spcBef>
                <a:spcPts val="400"/>
              </a:spcBef>
              <a:buClr>
                <a:srgbClr val="888888"/>
              </a:buClr>
              <a:buFont typeface="Calibri"/>
              <a:buNone/>
              <a:defRPr/>
            </a:lvl7pPr>
            <a:lvl8pPr indent="0" lvl="7" marL="3200400" marR="0" rtl="0" algn="ctr">
              <a:spcBef>
                <a:spcPts val="400"/>
              </a:spcBef>
              <a:buClr>
                <a:srgbClr val="888888"/>
              </a:buClr>
              <a:buFont typeface="Calibri"/>
              <a:buNone/>
              <a:defRPr/>
            </a:lvl8pPr>
            <a:lvl9pPr indent="0" lvl="8" marL="3657600" marR="0" rtl="0" algn="ctr">
              <a:spcBef>
                <a:spcPts val="400"/>
              </a:spcBef>
              <a:buClr>
                <a:srgbClr val="888888"/>
              </a:buClr>
              <a:buFont typeface="Calibri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/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defRPr/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defRPr/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defRPr/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defRPr/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defRPr/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defRPr/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defRPr/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defRPr/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105" name="Shape 105"/>
          <p:cNvSpPr txBox="1"/>
          <p:nvPr>
            <p:ph idx="1" type="subTitle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1pPr>
            <a:lvl2pPr indent="0" lvl="1" marL="457200" marR="0" rtl="0" algn="ct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2pPr>
            <a:lvl3pPr indent="0" lvl="2" marL="914400" marR="0" rtl="0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3pPr>
            <a:lvl4pPr indent="0" lvl="3" marL="13716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4pPr>
            <a:lvl5pPr indent="0" lvl="4" marL="18288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5pPr>
            <a:lvl6pPr indent="0" lvl="5" marL="22860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6pPr>
            <a:lvl7pPr indent="0" lvl="6" marL="27432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7pPr>
            <a:lvl8pPr indent="0" lvl="7" marL="32004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8pPr>
            <a:lvl9pPr indent="0" lvl="8" marL="36576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defRPr/>
            </a:lvl5pPr>
            <a:lvl6pPr lvl="5" marL="457200" rtl="0" algn="ctr">
              <a:spcBef>
                <a:spcPts val="0"/>
              </a:spcBef>
              <a:spcAft>
                <a:spcPts val="0"/>
              </a:spcAft>
              <a:defRPr/>
            </a:lvl6pPr>
            <a:lvl7pPr lvl="6" marL="914400" rtl="0" algn="ctr">
              <a:spcBef>
                <a:spcPts val="0"/>
              </a:spcBef>
              <a:spcAft>
                <a:spcPts val="0"/>
              </a:spcAft>
              <a:defRPr/>
            </a:lvl7pPr>
            <a:lvl8pPr lvl="7" marL="1371600" rtl="0" algn="ctr">
              <a:spcBef>
                <a:spcPts val="0"/>
              </a:spcBef>
              <a:spcAft>
                <a:spcPts val="0"/>
              </a:spcAft>
              <a:defRPr/>
            </a:lvl8pPr>
            <a:lvl9pPr lvl="8" marL="1828800" rtl="0" algn="ct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114" name="Shape 114"/>
          <p:cNvSpPr txBox="1"/>
          <p:nvPr>
            <p:ph idx="1" type="body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1pPr>
            <a:lvl2pPr indent="-1079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2pPr>
            <a:lvl3pPr indent="-76200" lvl="2" marL="11430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3pPr>
            <a:lvl4pPr indent="-101600" lvl="3" marL="1600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4pPr>
            <a:lvl5pPr indent="-101600" lvl="4" marL="20574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5pPr>
            <a:lvl6pPr indent="-101600" lvl="5" marL="25146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6pPr>
            <a:lvl7pPr indent="-101600" lvl="6" marL="29718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7pPr>
            <a:lvl8pPr indent="-101600" lvl="7" marL="34290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8pPr>
            <a:lvl9pPr indent="-101600" lvl="8" marL="3886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/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 algn="l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123" name="Shape 123"/>
          <p:cNvSpPr txBox="1"/>
          <p:nvPr>
            <p:ph idx="1" type="body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rtl="0">
              <a:spcBef>
                <a:spcPts val="0"/>
              </a:spcBef>
              <a:buFont typeface="Arial"/>
              <a:buNone/>
              <a:defRPr/>
            </a:lvl1pPr>
            <a:lvl2pPr indent="0" lvl="1" marL="457200" rtl="0">
              <a:spcBef>
                <a:spcPts val="0"/>
              </a:spcBef>
              <a:buFont typeface="Arial"/>
              <a:buNone/>
              <a:defRPr/>
            </a:lvl2pPr>
            <a:lvl3pPr indent="0" lvl="2" marL="914400" rtl="0">
              <a:spcBef>
                <a:spcPts val="0"/>
              </a:spcBef>
              <a:buFont typeface="Arial"/>
              <a:buNone/>
              <a:defRPr/>
            </a:lvl3pPr>
            <a:lvl4pPr indent="0" lvl="3" marL="1371600" rtl="0">
              <a:spcBef>
                <a:spcPts val="0"/>
              </a:spcBef>
              <a:buFont typeface="Arial"/>
              <a:buNone/>
              <a:defRPr/>
            </a:lvl4pPr>
            <a:lvl5pPr indent="0" lvl="4" marL="1828800" rtl="0">
              <a:spcBef>
                <a:spcPts val="0"/>
              </a:spcBef>
              <a:buFont typeface="Arial"/>
              <a:buNone/>
              <a:defRPr/>
            </a:lvl5pPr>
            <a:lvl6pPr indent="0" lvl="5" marL="2286000" rtl="0">
              <a:spcBef>
                <a:spcPts val="0"/>
              </a:spcBef>
              <a:buFont typeface="Arial"/>
              <a:buNone/>
              <a:defRPr/>
            </a:lvl6pPr>
            <a:lvl7pPr indent="0" lvl="6" marL="2743200" rtl="0">
              <a:spcBef>
                <a:spcPts val="0"/>
              </a:spcBef>
              <a:buFont typeface="Arial"/>
              <a:buNone/>
              <a:defRPr/>
            </a:lvl7pPr>
            <a:lvl8pPr indent="0" lvl="7" marL="3200400" rtl="0">
              <a:spcBef>
                <a:spcPts val="0"/>
              </a:spcBef>
              <a:buFont typeface="Arial"/>
              <a:buNone/>
              <a:defRPr/>
            </a:lvl8pPr>
            <a:lvl9pPr indent="0" lvl="8" marL="3657600" rtl="0">
              <a:spcBef>
                <a:spcPts val="0"/>
              </a:spcBef>
              <a:buFont typeface="Arial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defRPr/>
            </a:lvl5pPr>
            <a:lvl6pPr lvl="5" marL="457200" rtl="0" algn="ctr">
              <a:spcBef>
                <a:spcPts val="0"/>
              </a:spcBef>
              <a:spcAft>
                <a:spcPts val="0"/>
              </a:spcAft>
              <a:defRPr/>
            </a:lvl6pPr>
            <a:lvl7pPr lvl="6" marL="914400" rtl="0" algn="ctr">
              <a:spcBef>
                <a:spcPts val="0"/>
              </a:spcBef>
              <a:spcAft>
                <a:spcPts val="0"/>
              </a:spcAft>
              <a:defRPr/>
            </a:lvl7pPr>
            <a:lvl8pPr lvl="7" marL="1371600" rtl="0" algn="ctr">
              <a:spcBef>
                <a:spcPts val="0"/>
              </a:spcBef>
              <a:spcAft>
                <a:spcPts val="0"/>
              </a:spcAft>
              <a:defRPr/>
            </a:lvl8pPr>
            <a:lvl9pPr lvl="8" marL="1828800" rtl="0" algn="ct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132" name="Shape 132"/>
          <p:cNvSpPr txBox="1"/>
          <p:nvPr>
            <p:ph idx="1" type="body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133" name="Shape 133"/>
          <p:cNvSpPr txBox="1"/>
          <p:nvPr>
            <p:ph idx="2" type="body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142" name="Shape 142"/>
          <p:cNvSpPr txBox="1"/>
          <p:nvPr>
            <p:ph idx="1" type="body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rtl="0">
              <a:spcBef>
                <a:spcPts val="0"/>
              </a:spcBef>
              <a:buFont typeface="Arial"/>
              <a:buNone/>
              <a:defRPr/>
            </a:lvl1pPr>
            <a:lvl2pPr indent="0" lvl="1" marL="457200" rtl="0">
              <a:spcBef>
                <a:spcPts val="0"/>
              </a:spcBef>
              <a:buFont typeface="Arial"/>
              <a:buNone/>
              <a:defRPr/>
            </a:lvl2pPr>
            <a:lvl3pPr indent="0" lvl="2" marL="914400" rtl="0">
              <a:spcBef>
                <a:spcPts val="0"/>
              </a:spcBef>
              <a:buFont typeface="Arial"/>
              <a:buNone/>
              <a:defRPr/>
            </a:lvl3pPr>
            <a:lvl4pPr indent="0" lvl="3" marL="1371600" rtl="0">
              <a:spcBef>
                <a:spcPts val="0"/>
              </a:spcBef>
              <a:buFont typeface="Arial"/>
              <a:buNone/>
              <a:defRPr/>
            </a:lvl4pPr>
            <a:lvl5pPr indent="0" lvl="4" marL="1828800" rtl="0">
              <a:spcBef>
                <a:spcPts val="0"/>
              </a:spcBef>
              <a:buFont typeface="Arial"/>
              <a:buNone/>
              <a:defRPr/>
            </a:lvl5pPr>
            <a:lvl6pPr indent="0" lvl="5" marL="2286000" rtl="0">
              <a:spcBef>
                <a:spcPts val="0"/>
              </a:spcBef>
              <a:buFont typeface="Arial"/>
              <a:buNone/>
              <a:defRPr/>
            </a:lvl6pPr>
            <a:lvl7pPr indent="0" lvl="6" marL="2743200" rtl="0">
              <a:spcBef>
                <a:spcPts val="0"/>
              </a:spcBef>
              <a:buFont typeface="Arial"/>
              <a:buNone/>
              <a:defRPr/>
            </a:lvl7pPr>
            <a:lvl8pPr indent="0" lvl="7" marL="3200400" rtl="0">
              <a:spcBef>
                <a:spcPts val="0"/>
              </a:spcBef>
              <a:buFont typeface="Arial"/>
              <a:buNone/>
              <a:defRPr/>
            </a:lvl8pPr>
            <a:lvl9pPr indent="0" lvl="8" marL="3657600" rtl="0">
              <a:spcBef>
                <a:spcPts val="0"/>
              </a:spcBef>
              <a:buFont typeface="Arial"/>
              <a:buNone/>
              <a:defRPr/>
            </a:lvl9pPr>
          </a:lstStyle>
          <a:p/>
        </p:txBody>
      </p:sp>
      <p:sp>
        <p:nvSpPr>
          <p:cNvPr id="143" name="Shape 143"/>
          <p:cNvSpPr txBox="1"/>
          <p:nvPr>
            <p:ph idx="2" type="body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144" name="Shape 144"/>
          <p:cNvSpPr txBox="1"/>
          <p:nvPr>
            <p:ph idx="3" type="body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rtl="0">
              <a:spcBef>
                <a:spcPts val="0"/>
              </a:spcBef>
              <a:buFont typeface="Arial"/>
              <a:buNone/>
              <a:defRPr/>
            </a:lvl1pPr>
            <a:lvl2pPr indent="0" lvl="1" marL="457200" rtl="0">
              <a:spcBef>
                <a:spcPts val="0"/>
              </a:spcBef>
              <a:buFont typeface="Arial"/>
              <a:buNone/>
              <a:defRPr/>
            </a:lvl2pPr>
            <a:lvl3pPr indent="0" lvl="2" marL="914400" rtl="0">
              <a:spcBef>
                <a:spcPts val="0"/>
              </a:spcBef>
              <a:buFont typeface="Arial"/>
              <a:buNone/>
              <a:defRPr/>
            </a:lvl3pPr>
            <a:lvl4pPr indent="0" lvl="3" marL="1371600" rtl="0">
              <a:spcBef>
                <a:spcPts val="0"/>
              </a:spcBef>
              <a:buFont typeface="Arial"/>
              <a:buNone/>
              <a:defRPr/>
            </a:lvl4pPr>
            <a:lvl5pPr indent="0" lvl="4" marL="1828800" rtl="0">
              <a:spcBef>
                <a:spcPts val="0"/>
              </a:spcBef>
              <a:buFont typeface="Arial"/>
              <a:buNone/>
              <a:defRPr/>
            </a:lvl5pPr>
            <a:lvl6pPr indent="0" lvl="5" marL="2286000" rtl="0">
              <a:spcBef>
                <a:spcPts val="0"/>
              </a:spcBef>
              <a:buFont typeface="Arial"/>
              <a:buNone/>
              <a:defRPr/>
            </a:lvl6pPr>
            <a:lvl7pPr indent="0" lvl="6" marL="2743200" rtl="0">
              <a:spcBef>
                <a:spcPts val="0"/>
              </a:spcBef>
              <a:buFont typeface="Arial"/>
              <a:buNone/>
              <a:defRPr/>
            </a:lvl7pPr>
            <a:lvl8pPr indent="0" lvl="7" marL="3200400" rtl="0">
              <a:spcBef>
                <a:spcPts val="0"/>
              </a:spcBef>
              <a:buFont typeface="Arial"/>
              <a:buNone/>
              <a:defRPr/>
            </a:lvl8pPr>
            <a:lvl9pPr indent="0" lvl="8" marL="3657600" rtl="0">
              <a:spcBef>
                <a:spcPts val="0"/>
              </a:spcBef>
              <a:buFont typeface="Arial"/>
              <a:buNone/>
              <a:defRPr/>
            </a:lvl9pPr>
          </a:lstStyle>
          <a:p/>
        </p:txBody>
      </p:sp>
      <p:sp>
        <p:nvSpPr>
          <p:cNvPr id="145" name="Shape 145"/>
          <p:cNvSpPr txBox="1"/>
          <p:nvPr>
            <p:ph idx="4" type="body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defRPr/>
            </a:lvl5pPr>
            <a:lvl6pPr lvl="5" marL="457200" rtl="0" algn="ctr">
              <a:spcBef>
                <a:spcPts val="0"/>
              </a:spcBef>
              <a:spcAft>
                <a:spcPts val="0"/>
              </a:spcAft>
              <a:defRPr/>
            </a:lvl6pPr>
            <a:lvl7pPr lvl="6" marL="914400" rtl="0" algn="ctr">
              <a:spcBef>
                <a:spcPts val="0"/>
              </a:spcBef>
              <a:spcAft>
                <a:spcPts val="0"/>
              </a:spcAft>
              <a:defRPr/>
            </a:lvl7pPr>
            <a:lvl8pPr lvl="7" marL="1371600" rtl="0" algn="ctr">
              <a:spcBef>
                <a:spcPts val="0"/>
              </a:spcBef>
              <a:spcAft>
                <a:spcPts val="0"/>
              </a:spcAft>
              <a:defRPr/>
            </a:lvl8pPr>
            <a:lvl9pPr lvl="8" marL="1828800" rtl="0" algn="ct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 rtl="0" algn="l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/>
          <p:nvPr>
            <p:ph idx="2" type="pic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28" name="Shape 28"/>
          <p:cNvSpPr txBox="1"/>
          <p:nvPr>
            <p:ph idx="1" type="body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rtl="0">
              <a:spcBef>
                <a:spcPts val="0"/>
              </a:spcBef>
              <a:buFont typeface="Calibri"/>
              <a:buNone/>
              <a:defRPr/>
            </a:lvl1pPr>
            <a:lvl2pPr indent="0" lvl="1" marL="457200" rtl="0">
              <a:spcBef>
                <a:spcPts val="0"/>
              </a:spcBef>
              <a:buFont typeface="Calibri"/>
              <a:buNone/>
              <a:defRPr/>
            </a:lvl2pPr>
            <a:lvl3pPr indent="0" lvl="2" marL="914400" rtl="0">
              <a:spcBef>
                <a:spcPts val="0"/>
              </a:spcBef>
              <a:buFont typeface="Calibri"/>
              <a:buNone/>
              <a:defRPr/>
            </a:lvl3pPr>
            <a:lvl4pPr indent="0" lvl="3" marL="1371600" rtl="0">
              <a:spcBef>
                <a:spcPts val="0"/>
              </a:spcBef>
              <a:buFont typeface="Calibri"/>
              <a:buNone/>
              <a:defRPr/>
            </a:lvl4pPr>
            <a:lvl5pPr indent="0" lvl="4" marL="1828800" rtl="0">
              <a:spcBef>
                <a:spcPts val="0"/>
              </a:spcBef>
              <a:buFont typeface="Calibri"/>
              <a:buNone/>
              <a:defRPr/>
            </a:lvl5pPr>
            <a:lvl6pPr indent="0" lvl="5" marL="2286000" rtl="0">
              <a:spcBef>
                <a:spcPts val="0"/>
              </a:spcBef>
              <a:buFont typeface="Calibri"/>
              <a:buNone/>
              <a:defRPr/>
            </a:lvl6pPr>
            <a:lvl7pPr indent="0" lvl="6" marL="2743200" rtl="0">
              <a:spcBef>
                <a:spcPts val="0"/>
              </a:spcBef>
              <a:buFont typeface="Calibri"/>
              <a:buNone/>
              <a:defRPr/>
            </a:lvl7pPr>
            <a:lvl8pPr indent="0" lvl="7" marL="3200400" rtl="0">
              <a:spcBef>
                <a:spcPts val="0"/>
              </a:spcBef>
              <a:buFont typeface="Calibri"/>
              <a:buNone/>
              <a:defRPr/>
            </a:lvl8pPr>
            <a:lvl9pPr indent="0" lvl="8" marL="3657600" rtl="0">
              <a:spcBef>
                <a:spcPts val="0"/>
              </a:spcBef>
              <a:buFont typeface="Calibri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 txBox="1"/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 rtl="0" algn="l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169" name="Shape 169"/>
          <p:cNvSpPr txBox="1"/>
          <p:nvPr>
            <p:ph idx="1" type="body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170" name="Shape 170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rtl="0">
              <a:spcBef>
                <a:spcPts val="0"/>
              </a:spcBef>
              <a:buFont typeface="Arial"/>
              <a:buNone/>
              <a:defRPr/>
            </a:lvl1pPr>
            <a:lvl2pPr indent="0" lvl="1" marL="457200" rtl="0">
              <a:spcBef>
                <a:spcPts val="0"/>
              </a:spcBef>
              <a:buFont typeface="Arial"/>
              <a:buNone/>
              <a:defRPr/>
            </a:lvl2pPr>
            <a:lvl3pPr indent="0" lvl="2" marL="914400" rtl="0">
              <a:spcBef>
                <a:spcPts val="0"/>
              </a:spcBef>
              <a:buFont typeface="Arial"/>
              <a:buNone/>
              <a:defRPr/>
            </a:lvl3pPr>
            <a:lvl4pPr indent="0" lvl="3" marL="1371600" rtl="0">
              <a:spcBef>
                <a:spcPts val="0"/>
              </a:spcBef>
              <a:buFont typeface="Arial"/>
              <a:buNone/>
              <a:defRPr/>
            </a:lvl4pPr>
            <a:lvl5pPr indent="0" lvl="4" marL="1828800" rtl="0">
              <a:spcBef>
                <a:spcPts val="0"/>
              </a:spcBef>
              <a:buFont typeface="Arial"/>
              <a:buNone/>
              <a:defRPr/>
            </a:lvl5pPr>
            <a:lvl6pPr indent="0" lvl="5" marL="2286000" rtl="0">
              <a:spcBef>
                <a:spcPts val="0"/>
              </a:spcBef>
              <a:buFont typeface="Arial"/>
              <a:buNone/>
              <a:defRPr/>
            </a:lvl6pPr>
            <a:lvl7pPr indent="0" lvl="6" marL="2743200" rtl="0">
              <a:spcBef>
                <a:spcPts val="0"/>
              </a:spcBef>
              <a:buFont typeface="Arial"/>
              <a:buNone/>
              <a:defRPr/>
            </a:lvl7pPr>
            <a:lvl8pPr indent="0" lvl="7" marL="3200400" rtl="0">
              <a:spcBef>
                <a:spcPts val="0"/>
              </a:spcBef>
              <a:buFont typeface="Arial"/>
              <a:buNone/>
              <a:defRPr/>
            </a:lvl8pPr>
            <a:lvl9pPr indent="0" lvl="8" marL="3657600" rtl="0">
              <a:spcBef>
                <a:spcPts val="0"/>
              </a:spcBef>
              <a:buFont typeface="Arial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 txBox="1"/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 rtl="0" algn="l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179" name="Shape 179"/>
          <p:cNvSpPr/>
          <p:nvPr>
            <p:ph idx="2" type="pic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180" name="Shape 180"/>
          <p:cNvSpPr txBox="1"/>
          <p:nvPr>
            <p:ph idx="1" type="body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rtl="0">
              <a:spcBef>
                <a:spcPts val="0"/>
              </a:spcBef>
              <a:buFont typeface="Arial"/>
              <a:buNone/>
              <a:defRPr/>
            </a:lvl1pPr>
            <a:lvl2pPr indent="0" lvl="1" marL="457200" rtl="0">
              <a:spcBef>
                <a:spcPts val="0"/>
              </a:spcBef>
              <a:buFont typeface="Arial"/>
              <a:buNone/>
              <a:defRPr/>
            </a:lvl2pPr>
            <a:lvl3pPr indent="0" lvl="2" marL="914400" rtl="0">
              <a:spcBef>
                <a:spcPts val="0"/>
              </a:spcBef>
              <a:buFont typeface="Arial"/>
              <a:buNone/>
              <a:defRPr/>
            </a:lvl3pPr>
            <a:lvl4pPr indent="0" lvl="3" marL="1371600" rtl="0">
              <a:spcBef>
                <a:spcPts val="0"/>
              </a:spcBef>
              <a:buFont typeface="Arial"/>
              <a:buNone/>
              <a:defRPr/>
            </a:lvl4pPr>
            <a:lvl5pPr indent="0" lvl="4" marL="1828800" rtl="0">
              <a:spcBef>
                <a:spcPts val="0"/>
              </a:spcBef>
              <a:buFont typeface="Arial"/>
              <a:buNone/>
              <a:defRPr/>
            </a:lvl5pPr>
            <a:lvl6pPr indent="0" lvl="5" marL="2286000" rtl="0">
              <a:spcBef>
                <a:spcPts val="0"/>
              </a:spcBef>
              <a:buFont typeface="Arial"/>
              <a:buNone/>
              <a:defRPr/>
            </a:lvl6pPr>
            <a:lvl7pPr indent="0" lvl="6" marL="2743200" rtl="0">
              <a:spcBef>
                <a:spcPts val="0"/>
              </a:spcBef>
              <a:buFont typeface="Arial"/>
              <a:buNone/>
              <a:defRPr/>
            </a:lvl7pPr>
            <a:lvl8pPr indent="0" lvl="7" marL="3200400" rtl="0">
              <a:spcBef>
                <a:spcPts val="0"/>
              </a:spcBef>
              <a:buFont typeface="Arial"/>
              <a:buNone/>
              <a:defRPr/>
            </a:lvl8pPr>
            <a:lvl9pPr indent="0" lvl="8" marL="3657600" rtl="0">
              <a:spcBef>
                <a:spcPts val="0"/>
              </a:spcBef>
              <a:buFont typeface="Arial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defRPr/>
            </a:lvl5pPr>
            <a:lvl6pPr lvl="5" marL="457200" rtl="0" algn="ctr">
              <a:spcBef>
                <a:spcPts val="0"/>
              </a:spcBef>
              <a:spcAft>
                <a:spcPts val="0"/>
              </a:spcAft>
              <a:defRPr/>
            </a:lvl6pPr>
            <a:lvl7pPr lvl="6" marL="914400" rtl="0" algn="ctr">
              <a:spcBef>
                <a:spcPts val="0"/>
              </a:spcBef>
              <a:spcAft>
                <a:spcPts val="0"/>
              </a:spcAft>
              <a:defRPr/>
            </a:lvl7pPr>
            <a:lvl8pPr lvl="7" marL="1371600" rtl="0" algn="ctr">
              <a:spcBef>
                <a:spcPts val="0"/>
              </a:spcBef>
              <a:spcAft>
                <a:spcPts val="0"/>
              </a:spcAft>
              <a:defRPr/>
            </a:lvl8pPr>
            <a:lvl9pPr lvl="8" marL="1828800" rtl="0" algn="ct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189" name="Shape 189"/>
          <p:cNvSpPr txBox="1"/>
          <p:nvPr>
            <p:ph idx="1" type="body"/>
          </p:nvPr>
        </p:nvSpPr>
        <p:spPr>
          <a:xfrm rot="5400000">
            <a:off x="2309018" y="-251619"/>
            <a:ext cx="4525961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1pPr>
            <a:lvl2pPr indent="-1079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2pPr>
            <a:lvl3pPr indent="-76200" lvl="2" marL="11430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3pPr>
            <a:lvl4pPr indent="-101600" lvl="3" marL="1600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4pPr>
            <a:lvl5pPr indent="-101600" lvl="4" marL="20574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5pPr>
            <a:lvl6pPr indent="-101600" lvl="5" marL="25146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6pPr>
            <a:lvl7pPr indent="-101600" lvl="6" marL="29718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7pPr>
            <a:lvl8pPr indent="-101600" lvl="7" marL="34290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8pPr>
            <a:lvl9pPr indent="-101600" lvl="8" marL="3886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defRPr/>
            </a:lvl5pPr>
            <a:lvl6pPr lvl="5" marL="457200" rtl="0" algn="ctr">
              <a:spcBef>
                <a:spcPts val="0"/>
              </a:spcBef>
              <a:spcAft>
                <a:spcPts val="0"/>
              </a:spcAft>
              <a:defRPr/>
            </a:lvl6pPr>
            <a:lvl7pPr lvl="6" marL="914400" rtl="0" algn="ctr">
              <a:spcBef>
                <a:spcPts val="0"/>
              </a:spcBef>
              <a:spcAft>
                <a:spcPts val="0"/>
              </a:spcAft>
              <a:defRPr/>
            </a:lvl7pPr>
            <a:lvl8pPr lvl="7" marL="1371600" rtl="0" algn="ctr">
              <a:spcBef>
                <a:spcPts val="0"/>
              </a:spcBef>
              <a:spcAft>
                <a:spcPts val="0"/>
              </a:spcAft>
              <a:defRPr/>
            </a:lvl8pPr>
            <a:lvl9pPr lvl="8" marL="1828800" rtl="0" algn="ct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198" name="Shape 198"/>
          <p:cNvSpPr txBox="1"/>
          <p:nvPr>
            <p:ph idx="1" type="body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1pPr>
            <a:lvl2pPr indent="-1079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2pPr>
            <a:lvl3pPr indent="-76200" lvl="2" marL="11430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3pPr>
            <a:lvl4pPr indent="-101600" lvl="3" marL="1600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4pPr>
            <a:lvl5pPr indent="-101600" lvl="4" marL="20574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5pPr>
            <a:lvl6pPr indent="-101600" lvl="5" marL="25146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6pPr>
            <a:lvl7pPr indent="-101600" lvl="6" marL="29718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7pPr>
            <a:lvl8pPr indent="-101600" lvl="7" marL="34290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8pPr>
            <a:lvl9pPr indent="-101600" lvl="8" marL="3886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 rtl="0" algn="l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31" name="Shape 31"/>
          <p:cNvSpPr txBox="1"/>
          <p:nvPr>
            <p:ph idx="1" type="body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32" name="Shape 32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rtl="0">
              <a:spcBef>
                <a:spcPts val="0"/>
              </a:spcBef>
              <a:buFont typeface="Calibri"/>
              <a:buNone/>
              <a:defRPr/>
            </a:lvl1pPr>
            <a:lvl2pPr indent="0" lvl="1" marL="457200" rtl="0">
              <a:spcBef>
                <a:spcPts val="0"/>
              </a:spcBef>
              <a:buFont typeface="Calibri"/>
              <a:buNone/>
              <a:defRPr/>
            </a:lvl2pPr>
            <a:lvl3pPr indent="0" lvl="2" marL="914400" rtl="0">
              <a:spcBef>
                <a:spcPts val="0"/>
              </a:spcBef>
              <a:buFont typeface="Calibri"/>
              <a:buNone/>
              <a:defRPr/>
            </a:lvl3pPr>
            <a:lvl4pPr indent="0" lvl="3" marL="1371600" rtl="0">
              <a:spcBef>
                <a:spcPts val="0"/>
              </a:spcBef>
              <a:buFont typeface="Calibri"/>
              <a:buNone/>
              <a:defRPr/>
            </a:lvl4pPr>
            <a:lvl5pPr indent="0" lvl="4" marL="1828800" rtl="0">
              <a:spcBef>
                <a:spcPts val="0"/>
              </a:spcBef>
              <a:buFont typeface="Calibri"/>
              <a:buNone/>
              <a:defRPr/>
            </a:lvl5pPr>
            <a:lvl6pPr indent="0" lvl="5" marL="2286000" rtl="0">
              <a:spcBef>
                <a:spcPts val="0"/>
              </a:spcBef>
              <a:buFont typeface="Calibri"/>
              <a:buNone/>
              <a:defRPr/>
            </a:lvl6pPr>
            <a:lvl7pPr indent="0" lvl="6" marL="2743200" rtl="0">
              <a:spcBef>
                <a:spcPts val="0"/>
              </a:spcBef>
              <a:buFont typeface="Calibri"/>
              <a:buNone/>
              <a:defRPr/>
            </a:lvl7pPr>
            <a:lvl8pPr indent="0" lvl="7" marL="3200400" rtl="0">
              <a:spcBef>
                <a:spcPts val="0"/>
              </a:spcBef>
              <a:buFont typeface="Calibri"/>
              <a:buNone/>
              <a:defRPr/>
            </a:lvl8pPr>
            <a:lvl9pPr indent="0" lvl="8" marL="3657600" rtl="0">
              <a:spcBef>
                <a:spcPts val="0"/>
              </a:spcBef>
              <a:buFont typeface="Calibri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defRPr/>
            </a:lvl5pPr>
            <a:lvl6pPr lvl="5" marL="457200" rtl="0" algn="ctr">
              <a:spcBef>
                <a:spcPts val="0"/>
              </a:spcBef>
              <a:spcAft>
                <a:spcPts val="0"/>
              </a:spcAft>
              <a:defRPr/>
            </a:lvl6pPr>
            <a:lvl7pPr lvl="6" marL="914400" rtl="0" algn="ctr">
              <a:spcBef>
                <a:spcPts val="0"/>
              </a:spcBef>
              <a:spcAft>
                <a:spcPts val="0"/>
              </a:spcAft>
              <a:defRPr/>
            </a:lvl7pPr>
            <a:lvl8pPr lvl="7" marL="1371600" rtl="0" algn="ctr">
              <a:spcBef>
                <a:spcPts val="0"/>
              </a:spcBef>
              <a:spcAft>
                <a:spcPts val="0"/>
              </a:spcAft>
              <a:defRPr/>
            </a:lvl8pPr>
            <a:lvl9pPr lvl="8" marL="1828800" rtl="0" algn="ct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38" name="Shape 38"/>
          <p:cNvSpPr txBox="1"/>
          <p:nvPr>
            <p:ph idx="1" type="body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rtl="0">
              <a:spcBef>
                <a:spcPts val="0"/>
              </a:spcBef>
              <a:buFont typeface="Calibri"/>
              <a:buNone/>
              <a:defRPr/>
            </a:lvl1pPr>
            <a:lvl2pPr indent="0" lvl="1" marL="457200" rtl="0">
              <a:spcBef>
                <a:spcPts val="0"/>
              </a:spcBef>
              <a:buFont typeface="Calibri"/>
              <a:buNone/>
              <a:defRPr/>
            </a:lvl2pPr>
            <a:lvl3pPr indent="0" lvl="2" marL="914400" rtl="0">
              <a:spcBef>
                <a:spcPts val="0"/>
              </a:spcBef>
              <a:buFont typeface="Calibri"/>
              <a:buNone/>
              <a:defRPr/>
            </a:lvl3pPr>
            <a:lvl4pPr indent="0" lvl="3" marL="1371600" rtl="0">
              <a:spcBef>
                <a:spcPts val="0"/>
              </a:spcBef>
              <a:buFont typeface="Calibri"/>
              <a:buNone/>
              <a:defRPr/>
            </a:lvl4pPr>
            <a:lvl5pPr indent="0" lvl="4" marL="1828800" rtl="0">
              <a:spcBef>
                <a:spcPts val="0"/>
              </a:spcBef>
              <a:buFont typeface="Calibri"/>
              <a:buNone/>
              <a:defRPr/>
            </a:lvl5pPr>
            <a:lvl6pPr indent="0" lvl="5" marL="2286000" rtl="0">
              <a:spcBef>
                <a:spcPts val="0"/>
              </a:spcBef>
              <a:buFont typeface="Calibri"/>
              <a:buNone/>
              <a:defRPr/>
            </a:lvl6pPr>
            <a:lvl7pPr indent="0" lvl="6" marL="2743200" rtl="0">
              <a:spcBef>
                <a:spcPts val="0"/>
              </a:spcBef>
              <a:buFont typeface="Calibri"/>
              <a:buNone/>
              <a:defRPr/>
            </a:lvl7pPr>
            <a:lvl8pPr indent="0" lvl="7" marL="3200400" rtl="0">
              <a:spcBef>
                <a:spcPts val="0"/>
              </a:spcBef>
              <a:buFont typeface="Calibri"/>
              <a:buNone/>
              <a:defRPr/>
            </a:lvl8pPr>
            <a:lvl9pPr indent="0" lvl="8" marL="3657600" rtl="0">
              <a:spcBef>
                <a:spcPts val="0"/>
              </a:spcBef>
              <a:buFont typeface="Calibri"/>
              <a:buNone/>
              <a:defRPr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3" type="body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rtl="0">
              <a:spcBef>
                <a:spcPts val="0"/>
              </a:spcBef>
              <a:buFont typeface="Calibri"/>
              <a:buNone/>
              <a:defRPr/>
            </a:lvl1pPr>
            <a:lvl2pPr indent="0" lvl="1" marL="457200" rtl="0">
              <a:spcBef>
                <a:spcPts val="0"/>
              </a:spcBef>
              <a:buFont typeface="Calibri"/>
              <a:buNone/>
              <a:defRPr/>
            </a:lvl2pPr>
            <a:lvl3pPr indent="0" lvl="2" marL="914400" rtl="0">
              <a:spcBef>
                <a:spcPts val="0"/>
              </a:spcBef>
              <a:buFont typeface="Calibri"/>
              <a:buNone/>
              <a:defRPr/>
            </a:lvl3pPr>
            <a:lvl4pPr indent="0" lvl="3" marL="1371600" rtl="0">
              <a:spcBef>
                <a:spcPts val="0"/>
              </a:spcBef>
              <a:buFont typeface="Calibri"/>
              <a:buNone/>
              <a:defRPr/>
            </a:lvl4pPr>
            <a:lvl5pPr indent="0" lvl="4" marL="1828800" rtl="0">
              <a:spcBef>
                <a:spcPts val="0"/>
              </a:spcBef>
              <a:buFont typeface="Calibri"/>
              <a:buNone/>
              <a:defRPr/>
            </a:lvl5pPr>
            <a:lvl6pPr indent="0" lvl="5" marL="2286000" rtl="0">
              <a:spcBef>
                <a:spcPts val="0"/>
              </a:spcBef>
              <a:buFont typeface="Calibri"/>
              <a:buNone/>
              <a:defRPr/>
            </a:lvl6pPr>
            <a:lvl7pPr indent="0" lvl="6" marL="2743200" rtl="0">
              <a:spcBef>
                <a:spcPts val="0"/>
              </a:spcBef>
              <a:buFont typeface="Calibri"/>
              <a:buNone/>
              <a:defRPr/>
            </a:lvl7pPr>
            <a:lvl8pPr indent="0" lvl="7" marL="3200400" rtl="0">
              <a:spcBef>
                <a:spcPts val="0"/>
              </a:spcBef>
              <a:buFont typeface="Calibri"/>
              <a:buNone/>
              <a:defRPr/>
            </a:lvl8pPr>
            <a:lvl9pPr indent="0" lvl="8" marL="3657600" rtl="0">
              <a:spcBef>
                <a:spcPts val="0"/>
              </a:spcBef>
              <a:buFont typeface="Calibri"/>
              <a:buNone/>
              <a:defRPr/>
            </a:lvl9pPr>
          </a:lstStyle>
          <a:p/>
        </p:txBody>
      </p:sp>
      <p:sp>
        <p:nvSpPr>
          <p:cNvPr id="41" name="Shape 41"/>
          <p:cNvSpPr txBox="1"/>
          <p:nvPr>
            <p:ph idx="4" type="body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defRPr/>
            </a:lvl5pPr>
            <a:lvl6pPr lvl="5" marL="457200" rtl="0" algn="ctr">
              <a:spcBef>
                <a:spcPts val="0"/>
              </a:spcBef>
              <a:spcAft>
                <a:spcPts val="0"/>
              </a:spcAft>
              <a:defRPr/>
            </a:lvl6pPr>
            <a:lvl7pPr lvl="6" marL="914400" rtl="0" algn="ctr">
              <a:spcBef>
                <a:spcPts val="0"/>
              </a:spcBef>
              <a:spcAft>
                <a:spcPts val="0"/>
              </a:spcAft>
              <a:defRPr/>
            </a:lvl7pPr>
            <a:lvl8pPr lvl="7" marL="1371600" rtl="0" algn="ctr">
              <a:spcBef>
                <a:spcPts val="0"/>
              </a:spcBef>
              <a:spcAft>
                <a:spcPts val="0"/>
              </a:spcAft>
              <a:defRPr/>
            </a:lvl8pPr>
            <a:lvl9pPr lvl="8" marL="1828800" rtl="0" algn="ct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44" name="Shape 44"/>
          <p:cNvSpPr txBox="1"/>
          <p:nvPr>
            <p:ph idx="1" type="body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45" name="Shape 45"/>
          <p:cNvSpPr txBox="1"/>
          <p:nvPr>
            <p:ph idx="2" type="body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/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 algn="l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48" name="Shape 48"/>
          <p:cNvSpPr txBox="1"/>
          <p:nvPr>
            <p:ph idx="1" type="body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1pPr>
            <a:lvl2pPr indent="0" lvl="1" marL="4572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2pPr>
            <a:lvl3pPr indent="0" lvl="2" marL="9144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3pPr>
            <a:lvl4pPr indent="0" lvl="3" marL="13716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4pPr>
            <a:lvl5pPr indent="0" lvl="4" marL="18288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5pPr>
            <a:lvl6pPr indent="0" lvl="5" marL="22860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6pPr>
            <a:lvl7pPr indent="0" lvl="6" marL="27432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7pPr>
            <a:lvl8pPr indent="0" lvl="7" marL="32004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8pPr>
            <a:lvl9pPr indent="0" lvl="8" marL="36576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2.xml"/></Relationships>
</file>

<file path=ppt/slideMasters/_rels/slideMaster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9.xml"/><Relationship Id="rId2" Type="http://schemas.openxmlformats.org/officeDocument/2006/relationships/theme" Target="../theme/theme2.xml"/></Relationships>
</file>

<file path=ppt/slideMasters/_rels/slideMaster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0.xml"/><Relationship Id="rId2" Type="http://schemas.openxmlformats.org/officeDocument/2006/relationships/theme" Target="../theme/theme7.xml"/></Relationships>
</file>

<file path=ppt/slideMasters/_rels/slideMaster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1.xml"/><Relationship Id="rId2" Type="http://schemas.openxmlformats.org/officeDocument/2006/relationships/theme" Target="../theme/theme3.xml"/></Relationships>
</file>

<file path=ppt/slideMasters/_rels/slideMaster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2.xml"/><Relationship Id="rId2" Type="http://schemas.openxmlformats.org/officeDocument/2006/relationships/theme" Target="../theme/theme14.xml"/></Relationships>
</file>

<file path=ppt/slideMasters/_rels/slideMaster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3.xml"/><Relationship Id="rId2" Type="http://schemas.openxmlformats.org/officeDocument/2006/relationships/theme" Target="../theme/theme15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2" Type="http://schemas.openxmlformats.org/officeDocument/2006/relationships/theme" Target="../theme/theme5.xml"/><Relationship Id="rId9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_rels/slideMaster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theme" Target="../theme/theme11.xml"/></Relationships>
</file>

<file path=ppt/slideMasters/_rels/slideMaster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theme" Target="../theme/theme10.xml"/></Relationships>
</file>

<file path=ppt/slideMasters/_rels/slideMaster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theme" Target="../theme/theme13.xml"/></Relationships>
</file>

<file path=ppt/slideMasters/_rels/slideMaster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6.xml"/><Relationship Id="rId2" Type="http://schemas.openxmlformats.org/officeDocument/2006/relationships/theme" Target="../theme/theme1.xml"/></Relationships>
</file>

<file path=ppt/slideMasters/_rels/slideMaster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7.xml"/><Relationship Id="rId2" Type="http://schemas.openxmlformats.org/officeDocument/2006/relationships/theme" Target="../theme/theme8.xml"/></Relationships>
</file>

<file path=ppt/slideMasters/_rels/slideMaster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8.xml"/><Relationship Id="rId2" Type="http://schemas.openxmlformats.org/officeDocument/2006/relationships/theme" Target="../theme/theme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defRPr/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defRPr/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defRPr/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defRPr/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defRPr/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defRPr/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defRPr/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defRPr/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9pPr>
          </a:lstStyle>
          <a:p/>
        </p:txBody>
      </p:sp>
      <p:sp>
        <p:nvSpPr>
          <p:cNvPr id="8" name="Shape 8"/>
          <p:cNvSpPr txBox="1"/>
          <p:nvPr>
            <p:ph idx="10" type="dt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9" name="Shape 9"/>
          <p:cNvSpPr txBox="1"/>
          <p:nvPr>
            <p:ph idx="11" type="ftr"/>
          </p:nvPr>
        </p:nvSpPr>
        <p:spPr>
          <a:xfrm>
            <a:off x="4800600" y="6305550"/>
            <a:ext cx="43434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r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cxnSp>
        <p:nvCxnSpPr>
          <p:cNvPr id="10" name="Shape 10"/>
          <p:cNvCxnSpPr/>
          <p:nvPr/>
        </p:nvCxnSpPr>
        <p:spPr>
          <a:xfrm>
            <a:off x="0" y="762000"/>
            <a:ext cx="9144000" cy="0"/>
          </a:xfrm>
          <a:prstGeom prst="straightConnector1">
            <a:avLst/>
          </a:prstGeom>
          <a:noFill/>
          <a:ln cap="rnd" cmpd="sng" w="50800">
            <a:solidFill>
              <a:srgbClr val="C6E8B4"/>
            </a:solidFill>
            <a:prstDash val="solid"/>
            <a:miter/>
            <a:headEnd len="med" w="med" type="none"/>
            <a:tailEnd len="med" w="med" type="none"/>
          </a:ln>
        </p:spPr>
      </p:cxnSp>
    </p:spTree>
  </p:cSld>
  <p:clrMap accent1="accent1" accent2="accent2" accent3="accent3" accent4="accent4" accent5="accent5" accent6="accent6" bg1="lt1" bg2="dk2" tx1="dk1" tx2="lt2" folHlink="folHlink" hlink="hlink"/>
  <p:sldLayoutIdLst/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5" name="Shape 155"/>
          <p:cNvCxnSpPr/>
          <p:nvPr/>
        </p:nvCxnSpPr>
        <p:spPr>
          <a:xfrm>
            <a:off x="0" y="762000"/>
            <a:ext cx="9144000" cy="0"/>
          </a:xfrm>
          <a:prstGeom prst="straightConnector1">
            <a:avLst/>
          </a:prstGeom>
          <a:noFill/>
          <a:ln cap="rnd" cmpd="sng" w="50800">
            <a:solidFill>
              <a:srgbClr val="C6E8B4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156" name="Shape 156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defRPr/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defRPr/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defRPr/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defRPr/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defRPr/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defRPr/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defRPr/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defRPr/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157" name="Shape 157"/>
          <p:cNvSpPr txBox="1"/>
          <p:nvPr>
            <p:ph idx="1" type="body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9pPr>
          </a:lstStyle>
          <a:p/>
        </p:txBody>
      </p:sp>
      <p:sp>
        <p:nvSpPr>
          <p:cNvPr id="158" name="Shape 158"/>
          <p:cNvSpPr txBox="1"/>
          <p:nvPr>
            <p:ph idx="10" type="dt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59" name="Shape 159"/>
          <p:cNvSpPr txBox="1"/>
          <p:nvPr>
            <p:ph idx="11" type="ftr"/>
          </p:nvPr>
        </p:nvSpPr>
        <p:spPr>
          <a:xfrm>
            <a:off x="4800600" y="6305550"/>
            <a:ext cx="43434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r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76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2" name="Shape 162"/>
          <p:cNvCxnSpPr/>
          <p:nvPr/>
        </p:nvCxnSpPr>
        <p:spPr>
          <a:xfrm>
            <a:off x="0" y="762000"/>
            <a:ext cx="9144000" cy="0"/>
          </a:xfrm>
          <a:prstGeom prst="straightConnector1">
            <a:avLst/>
          </a:prstGeom>
          <a:noFill/>
          <a:ln cap="rnd" cmpd="sng" w="50800">
            <a:solidFill>
              <a:srgbClr val="C6E8B4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163" name="Shape 163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defRPr/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defRPr/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defRPr/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defRPr/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defRPr/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defRPr/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defRPr/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defRPr/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164" name="Shape 164"/>
          <p:cNvSpPr txBox="1"/>
          <p:nvPr>
            <p:ph idx="1" type="body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9pPr>
          </a:lstStyle>
          <a:p/>
        </p:txBody>
      </p:sp>
      <p:sp>
        <p:nvSpPr>
          <p:cNvPr id="165" name="Shape 165"/>
          <p:cNvSpPr txBox="1"/>
          <p:nvPr>
            <p:ph idx="10" type="dt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66" name="Shape 166"/>
          <p:cNvSpPr txBox="1"/>
          <p:nvPr>
            <p:ph idx="11" type="ftr"/>
          </p:nvPr>
        </p:nvSpPr>
        <p:spPr>
          <a:xfrm>
            <a:off x="4800600" y="6305550"/>
            <a:ext cx="43434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r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77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2" name="Shape 172"/>
          <p:cNvCxnSpPr/>
          <p:nvPr/>
        </p:nvCxnSpPr>
        <p:spPr>
          <a:xfrm>
            <a:off x="0" y="762000"/>
            <a:ext cx="9144000" cy="0"/>
          </a:xfrm>
          <a:prstGeom prst="straightConnector1">
            <a:avLst/>
          </a:prstGeom>
          <a:noFill/>
          <a:ln cap="rnd" cmpd="sng" w="50800">
            <a:solidFill>
              <a:srgbClr val="C6E8B4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173" name="Shape 173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defRPr/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defRPr/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defRPr/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defRPr/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defRPr/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defRPr/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defRPr/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defRPr/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174" name="Shape 174"/>
          <p:cNvSpPr txBox="1"/>
          <p:nvPr>
            <p:ph idx="1" type="body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9pPr>
          </a:lstStyle>
          <a:p/>
        </p:txBody>
      </p:sp>
      <p:sp>
        <p:nvSpPr>
          <p:cNvPr id="175" name="Shape 175"/>
          <p:cNvSpPr txBox="1"/>
          <p:nvPr>
            <p:ph idx="10" type="dt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76" name="Shape 176"/>
          <p:cNvSpPr txBox="1"/>
          <p:nvPr>
            <p:ph idx="11" type="ftr"/>
          </p:nvPr>
        </p:nvSpPr>
        <p:spPr>
          <a:xfrm>
            <a:off x="4800600" y="6305550"/>
            <a:ext cx="43434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r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78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2" name="Shape 182"/>
          <p:cNvCxnSpPr/>
          <p:nvPr/>
        </p:nvCxnSpPr>
        <p:spPr>
          <a:xfrm>
            <a:off x="0" y="762000"/>
            <a:ext cx="9144000" cy="0"/>
          </a:xfrm>
          <a:prstGeom prst="straightConnector1">
            <a:avLst/>
          </a:prstGeom>
          <a:noFill/>
          <a:ln cap="rnd" cmpd="sng" w="50800">
            <a:solidFill>
              <a:srgbClr val="C6E8B4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183" name="Shape 183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defRPr/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defRPr/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defRPr/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defRPr/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defRPr/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defRPr/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defRPr/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defRPr/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184" name="Shape 184"/>
          <p:cNvSpPr txBox="1"/>
          <p:nvPr>
            <p:ph idx="1" type="body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9pPr>
          </a:lstStyle>
          <a:p/>
        </p:txBody>
      </p:sp>
      <p:sp>
        <p:nvSpPr>
          <p:cNvPr id="185" name="Shape 185"/>
          <p:cNvSpPr txBox="1"/>
          <p:nvPr>
            <p:ph idx="10" type="dt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86" name="Shape 186"/>
          <p:cNvSpPr txBox="1"/>
          <p:nvPr>
            <p:ph idx="11" type="ftr"/>
          </p:nvPr>
        </p:nvSpPr>
        <p:spPr>
          <a:xfrm>
            <a:off x="4800600" y="6305550"/>
            <a:ext cx="43434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r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79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1" name="Shape 191"/>
          <p:cNvCxnSpPr/>
          <p:nvPr/>
        </p:nvCxnSpPr>
        <p:spPr>
          <a:xfrm>
            <a:off x="0" y="762000"/>
            <a:ext cx="9144000" cy="0"/>
          </a:xfrm>
          <a:prstGeom prst="straightConnector1">
            <a:avLst/>
          </a:prstGeom>
          <a:noFill/>
          <a:ln cap="rnd" cmpd="sng" w="50800">
            <a:solidFill>
              <a:srgbClr val="C6E8B4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192" name="Shape 192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defRPr/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defRPr/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defRPr/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defRPr/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defRPr/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defRPr/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defRPr/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defRPr/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193" name="Shape 193"/>
          <p:cNvSpPr txBox="1"/>
          <p:nvPr>
            <p:ph idx="1" type="body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9pPr>
          </a:lstStyle>
          <a:p/>
        </p:txBody>
      </p:sp>
      <p:sp>
        <p:nvSpPr>
          <p:cNvPr id="194" name="Shape 194"/>
          <p:cNvSpPr txBox="1"/>
          <p:nvPr>
            <p:ph idx="10" type="dt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95" name="Shape 195"/>
          <p:cNvSpPr txBox="1"/>
          <p:nvPr>
            <p:ph idx="11" type="ftr"/>
          </p:nvPr>
        </p:nvSpPr>
        <p:spPr>
          <a:xfrm>
            <a:off x="4800600" y="6305550"/>
            <a:ext cx="43434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r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80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defRPr/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defRPr/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defRPr/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defRPr/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defRPr/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defRPr/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defRPr/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defRPr/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13" name="Shape 13"/>
          <p:cNvSpPr txBox="1"/>
          <p:nvPr>
            <p:ph idx="1" type="body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–"/>
              <a:defRPr/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–"/>
              <a:defRPr/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»"/>
              <a:defRPr/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9pPr>
          </a:lstStyle>
          <a:p/>
        </p:txBody>
      </p:sp>
      <p:sp>
        <p:nvSpPr>
          <p:cNvPr id="14" name="Shape 14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5" name="Shape 1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r">
              <a:spcBef>
                <a:spcPts val="0"/>
              </a:spcBef>
            </a:pPr>
            <a:r>
              <a:t/>
            </a:r>
            <a:endParaRPr/>
          </a:p>
          <a:p>
            <a:pPr indent="0" lvl="1" marL="457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2" marL="914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3" marL="13716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4" marL="18288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5" marL="22860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6" marL="2743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7" marL="3200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8" marL="3657600" marR="0" rtl="0" algn="l">
              <a:spcBef>
                <a:spcPts val="0"/>
              </a:spcBef>
            </a:pPr>
            <a:r>
              <a:t/>
            </a:r>
            <a:endParaRPr/>
          </a:p>
        </p:txBody>
      </p:sp>
      <p:cxnSp>
        <p:nvCxnSpPr>
          <p:cNvPr id="17" name="Shape 17"/>
          <p:cNvCxnSpPr/>
          <p:nvPr/>
        </p:nvCxnSpPr>
        <p:spPr>
          <a:xfrm>
            <a:off x="0" y="762000"/>
            <a:ext cx="9144000" cy="0"/>
          </a:xfrm>
          <a:prstGeom prst="straightConnector1">
            <a:avLst/>
          </a:prstGeom>
          <a:noFill/>
          <a:ln cap="rnd" cmpd="sng" w="50800">
            <a:solidFill>
              <a:srgbClr val="DDF1F3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18" name="Shape 18"/>
          <p:cNvSpPr txBox="1"/>
          <p:nvPr/>
        </p:nvSpPr>
        <p:spPr>
          <a:xfrm>
            <a:off x="4800600" y="6305550"/>
            <a:ext cx="43434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1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Big Java</a:t>
            </a: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by Cay Horstmann</a:t>
            </a: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Copyright © 2009 by John Wiley &amp; Sons.  All rights reserved.</a:t>
            </a: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defRPr/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defRPr/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defRPr/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defRPr/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defRPr/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defRPr/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defRPr/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defRPr/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–"/>
              <a:defRPr/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–"/>
              <a:defRPr/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»"/>
              <a:defRPr/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9pPr>
          </a:lstStyle>
          <a:p/>
        </p:txBody>
      </p:sp>
      <p:sp>
        <p:nvSpPr>
          <p:cNvPr id="58" name="Shape 58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59" name="Shape 5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60" name="Shape 60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r">
              <a:spcBef>
                <a:spcPts val="0"/>
              </a:spcBef>
            </a:pPr>
            <a:r>
              <a:t/>
            </a:r>
            <a:endParaRPr/>
          </a:p>
          <a:p>
            <a:pPr indent="0" lvl="1" marL="457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2" marL="914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3" marL="13716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4" marL="18288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5" marL="22860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6" marL="2743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7" marL="3200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8" marL="3657600" marR="0" rtl="0" algn="l">
              <a:spcBef>
                <a:spcPts val="0"/>
              </a:spcBef>
            </a:pPr>
            <a:r>
              <a:t/>
            </a:r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8" name="Shape 98"/>
          <p:cNvCxnSpPr/>
          <p:nvPr/>
        </p:nvCxnSpPr>
        <p:spPr>
          <a:xfrm>
            <a:off x="0" y="762000"/>
            <a:ext cx="9144000" cy="0"/>
          </a:xfrm>
          <a:prstGeom prst="straightConnector1">
            <a:avLst/>
          </a:prstGeom>
          <a:noFill/>
          <a:ln cap="rnd" cmpd="sng" w="50800">
            <a:solidFill>
              <a:srgbClr val="C6E8B4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99" name="Shape 99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defRPr/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defRPr/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defRPr/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defRPr/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defRPr/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defRPr/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defRPr/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defRPr/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100" name="Shape 100"/>
          <p:cNvSpPr txBox="1"/>
          <p:nvPr>
            <p:ph idx="1" type="body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9pPr>
          </a:lstStyle>
          <a:p/>
        </p:txBody>
      </p:sp>
      <p:sp>
        <p:nvSpPr>
          <p:cNvPr id="101" name="Shape 101"/>
          <p:cNvSpPr txBox="1"/>
          <p:nvPr>
            <p:ph idx="10" type="dt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02" name="Shape 102"/>
          <p:cNvSpPr txBox="1"/>
          <p:nvPr>
            <p:ph idx="11" type="ftr"/>
          </p:nvPr>
        </p:nvSpPr>
        <p:spPr>
          <a:xfrm>
            <a:off x="4800600" y="6305550"/>
            <a:ext cx="43434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r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70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7" name="Shape 107"/>
          <p:cNvCxnSpPr/>
          <p:nvPr/>
        </p:nvCxnSpPr>
        <p:spPr>
          <a:xfrm>
            <a:off x="0" y="762000"/>
            <a:ext cx="9144000" cy="0"/>
          </a:xfrm>
          <a:prstGeom prst="straightConnector1">
            <a:avLst/>
          </a:prstGeom>
          <a:noFill/>
          <a:ln cap="rnd" cmpd="sng" w="50800">
            <a:solidFill>
              <a:srgbClr val="C6E8B4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108" name="Shape 108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defRPr/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defRPr/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defRPr/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defRPr/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defRPr/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defRPr/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defRPr/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defRPr/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9pPr>
          </a:lstStyle>
          <a:p/>
        </p:txBody>
      </p:sp>
      <p:sp>
        <p:nvSpPr>
          <p:cNvPr id="110" name="Shape 110"/>
          <p:cNvSpPr txBox="1"/>
          <p:nvPr>
            <p:ph idx="10" type="dt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11" name="Shape 111"/>
          <p:cNvSpPr txBox="1"/>
          <p:nvPr>
            <p:ph idx="11" type="ftr"/>
          </p:nvPr>
        </p:nvSpPr>
        <p:spPr>
          <a:xfrm>
            <a:off x="4800600" y="6305550"/>
            <a:ext cx="43434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r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71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6" name="Shape 116"/>
          <p:cNvCxnSpPr/>
          <p:nvPr/>
        </p:nvCxnSpPr>
        <p:spPr>
          <a:xfrm>
            <a:off x="0" y="762000"/>
            <a:ext cx="9144000" cy="0"/>
          </a:xfrm>
          <a:prstGeom prst="straightConnector1">
            <a:avLst/>
          </a:prstGeom>
          <a:noFill/>
          <a:ln cap="rnd" cmpd="sng" w="50800">
            <a:solidFill>
              <a:srgbClr val="C6E8B4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117" name="Shape 117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defRPr/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defRPr/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defRPr/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defRPr/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defRPr/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defRPr/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defRPr/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defRPr/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118" name="Shape 118"/>
          <p:cNvSpPr txBox="1"/>
          <p:nvPr>
            <p:ph idx="1" type="body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9pPr>
          </a:lstStyle>
          <a:p/>
        </p:txBody>
      </p:sp>
      <p:sp>
        <p:nvSpPr>
          <p:cNvPr id="119" name="Shape 119"/>
          <p:cNvSpPr txBox="1"/>
          <p:nvPr>
            <p:ph idx="10" type="dt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20" name="Shape 120"/>
          <p:cNvSpPr txBox="1"/>
          <p:nvPr>
            <p:ph idx="11" type="ftr"/>
          </p:nvPr>
        </p:nvSpPr>
        <p:spPr>
          <a:xfrm>
            <a:off x="4800600" y="6305550"/>
            <a:ext cx="43434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r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72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5" name="Shape 125"/>
          <p:cNvCxnSpPr/>
          <p:nvPr/>
        </p:nvCxnSpPr>
        <p:spPr>
          <a:xfrm>
            <a:off x="0" y="762000"/>
            <a:ext cx="9144000" cy="0"/>
          </a:xfrm>
          <a:prstGeom prst="straightConnector1">
            <a:avLst/>
          </a:prstGeom>
          <a:noFill/>
          <a:ln cap="rnd" cmpd="sng" w="50800">
            <a:solidFill>
              <a:srgbClr val="C6E8B4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126" name="Shape 126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defRPr/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defRPr/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defRPr/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defRPr/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defRPr/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defRPr/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defRPr/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defRPr/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127" name="Shape 127"/>
          <p:cNvSpPr txBox="1"/>
          <p:nvPr>
            <p:ph idx="1" type="body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9pPr>
          </a:lstStyle>
          <a:p/>
        </p:txBody>
      </p:sp>
      <p:sp>
        <p:nvSpPr>
          <p:cNvPr id="128" name="Shape 128"/>
          <p:cNvSpPr txBox="1"/>
          <p:nvPr>
            <p:ph idx="10" type="dt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29" name="Shape 129"/>
          <p:cNvSpPr txBox="1"/>
          <p:nvPr>
            <p:ph idx="11" type="ftr"/>
          </p:nvPr>
        </p:nvSpPr>
        <p:spPr>
          <a:xfrm>
            <a:off x="4800600" y="6305550"/>
            <a:ext cx="43434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r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73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5" name="Shape 135"/>
          <p:cNvCxnSpPr/>
          <p:nvPr/>
        </p:nvCxnSpPr>
        <p:spPr>
          <a:xfrm>
            <a:off x="0" y="762000"/>
            <a:ext cx="9144000" cy="0"/>
          </a:xfrm>
          <a:prstGeom prst="straightConnector1">
            <a:avLst/>
          </a:prstGeom>
          <a:noFill/>
          <a:ln cap="rnd" cmpd="sng" w="50800">
            <a:solidFill>
              <a:srgbClr val="C6E8B4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136" name="Shape 136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defRPr/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defRPr/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defRPr/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defRPr/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defRPr/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defRPr/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defRPr/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defRPr/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137" name="Shape 137"/>
          <p:cNvSpPr txBox="1"/>
          <p:nvPr>
            <p:ph idx="1" type="body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9pPr>
          </a:lstStyle>
          <a:p/>
        </p:txBody>
      </p:sp>
      <p:sp>
        <p:nvSpPr>
          <p:cNvPr id="138" name="Shape 138"/>
          <p:cNvSpPr txBox="1"/>
          <p:nvPr>
            <p:ph idx="10" type="dt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39" name="Shape 139"/>
          <p:cNvSpPr txBox="1"/>
          <p:nvPr>
            <p:ph idx="11" type="ftr"/>
          </p:nvPr>
        </p:nvSpPr>
        <p:spPr>
          <a:xfrm>
            <a:off x="4800600" y="6305550"/>
            <a:ext cx="43434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r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74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7" name="Shape 147"/>
          <p:cNvCxnSpPr/>
          <p:nvPr/>
        </p:nvCxnSpPr>
        <p:spPr>
          <a:xfrm>
            <a:off x="0" y="762000"/>
            <a:ext cx="9144000" cy="0"/>
          </a:xfrm>
          <a:prstGeom prst="straightConnector1">
            <a:avLst/>
          </a:prstGeom>
          <a:noFill/>
          <a:ln cap="rnd" cmpd="sng" w="50800">
            <a:solidFill>
              <a:srgbClr val="C6E8B4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148" name="Shape 148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defRPr/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defRPr/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defRPr/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defRPr/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defRPr/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defRPr/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defRPr/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defRPr/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149" name="Shape 149"/>
          <p:cNvSpPr txBox="1"/>
          <p:nvPr>
            <p:ph idx="1" type="body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9pPr>
          </a:lstStyle>
          <a:p/>
        </p:txBody>
      </p:sp>
      <p:sp>
        <p:nvSpPr>
          <p:cNvPr id="150" name="Shape 150"/>
          <p:cNvSpPr txBox="1"/>
          <p:nvPr>
            <p:ph idx="10" type="dt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51" name="Shape 151"/>
          <p:cNvSpPr txBox="1"/>
          <p:nvPr>
            <p:ph idx="11" type="ftr"/>
          </p:nvPr>
        </p:nvSpPr>
        <p:spPr>
          <a:xfrm>
            <a:off x="4800600" y="6305550"/>
            <a:ext cx="43434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r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75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0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04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05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06.pn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07.png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08.png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1.png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30.xml"/><Relationship Id="rId3" Type="http://schemas.openxmlformats.org/officeDocument/2006/relationships/image" Target="../media/image08.png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33.xml"/><Relationship Id="rId3" Type="http://schemas.openxmlformats.org/officeDocument/2006/relationships/image" Target="../media/image09.png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2.png"/></Relationships>
</file>

<file path=ppt/slides/_rels/slide4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0.xml"/></Relationships>
</file>

<file path=ppt/slides/_rels/slide4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41.xml"/><Relationship Id="rId3" Type="http://schemas.openxmlformats.org/officeDocument/2006/relationships/image" Target="../media/image10.png"/></Relationships>
</file>

<file path=ppt/slides/_rels/slide4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42.xml"/></Relationships>
</file>

<file path=ppt/slides/_rels/slide4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43.xml"/></Relationships>
</file>

<file path=ppt/slides/_rels/slide4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44.xml"/></Relationships>
</file>

<file path=ppt/slides/_rels/slide4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45.xml"/><Relationship Id="rId3" Type="http://schemas.openxmlformats.org/officeDocument/2006/relationships/image" Target="../media/image11.png"/></Relationships>
</file>

<file path=ppt/slides/_rels/slide4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46.xml"/><Relationship Id="rId3" Type="http://schemas.openxmlformats.org/officeDocument/2006/relationships/image" Target="../media/image12.png"/></Relationships>
</file>

<file path=ppt/slides/_rels/slide4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47.xml"/></Relationships>
</file>

<file path=ppt/slides/_rels/slide4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48.xml"/></Relationships>
</file>

<file path=ppt/slides/_rels/slide4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9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5.xml"/></Relationships>
</file>

<file path=ppt/slides/_rels/slide5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0.xml"/></Relationships>
</file>

<file path=ppt/slides/_rels/slide5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51.xml"/></Relationships>
</file>

<file path=ppt/slides/_rels/slide5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52.xml"/></Relationships>
</file>

<file path=ppt/slides/_rels/slide5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3.xml"/></Relationships>
</file>

<file path=ppt/slides/_rels/slide5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4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03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 txBox="1"/>
          <p:nvPr/>
        </p:nvSpPr>
        <p:spPr>
          <a:xfrm>
            <a:off x="4800600" y="5334000"/>
            <a:ext cx="3962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llerta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Allerta"/>
                <a:ea typeface="Allerta"/>
                <a:cs typeface="Allerta"/>
                <a:sym typeface="Allerta"/>
              </a:rPr>
              <a:t>Chapter 5 </a:t>
            </a: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–</a:t>
            </a:r>
            <a:r>
              <a:rPr b="1" i="0" lang="en-US" sz="2400" u="none" cap="none" strike="noStrike">
                <a:solidFill>
                  <a:schemeClr val="dk1"/>
                </a:solidFill>
                <a:latin typeface="Allerta"/>
                <a:ea typeface="Allerta"/>
                <a:cs typeface="Allerta"/>
                <a:sym typeface="Allerta"/>
              </a:rPr>
              <a:t> Decisions</a:t>
            </a:r>
          </a:p>
        </p:txBody>
      </p:sp>
      <p:pic>
        <p:nvPicPr>
          <p:cNvPr id="204" name="Shape 20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3809999" cy="4724400"/>
          </a:xfrm>
          <a:prstGeom prst="rect">
            <a:avLst/>
          </a:prstGeom>
          <a:noFill/>
          <a:ln>
            <a:noFill/>
          </a:ln>
        </p:spPr>
      </p:pic>
      <p:sp>
        <p:nvSpPr>
          <p:cNvPr id="205" name="Shape 205"/>
          <p:cNvSpPr txBox="1"/>
          <p:nvPr/>
        </p:nvSpPr>
        <p:spPr>
          <a:xfrm>
            <a:off x="4800600" y="6305550"/>
            <a:ext cx="43434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1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Big Java</a:t>
            </a: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by Cay Horstmann</a:t>
            </a: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Copyright © 2009 by John Wiley &amp; Sons.  All rights reserved.</a:t>
            </a:r>
          </a:p>
        </p:txBody>
      </p:sp>
      <p:cxnSp>
        <p:nvCxnSpPr>
          <p:cNvPr id="206" name="Shape 206"/>
          <p:cNvCxnSpPr/>
          <p:nvPr/>
        </p:nvCxnSpPr>
        <p:spPr>
          <a:xfrm>
            <a:off x="0" y="5867400"/>
            <a:ext cx="9144000" cy="0"/>
          </a:xfrm>
          <a:prstGeom prst="straightConnector1">
            <a:avLst/>
          </a:prstGeom>
          <a:noFill/>
          <a:ln cap="rnd" cmpd="sng" w="50800">
            <a:solidFill>
              <a:srgbClr val="C6E8B4"/>
            </a:solidFill>
            <a:prstDash val="solid"/>
            <a:miter/>
            <a:headEnd len="med" w="med" type="none"/>
            <a:tailEnd len="med" w="med" type="none"/>
          </a:ln>
        </p:spPr>
      </p:cxn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69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Shape 270"/>
          <p:cNvSpPr txBox="1"/>
          <p:nvPr/>
        </p:nvSpPr>
        <p:spPr>
          <a:xfrm>
            <a:off x="4800600" y="6305550"/>
            <a:ext cx="43434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1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Big Java</a:t>
            </a: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by Cay Horstmann</a:t>
            </a: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Copyright © 2009 by John Wiley &amp; Sons.  All rights reserved.</a:t>
            </a:r>
          </a:p>
        </p:txBody>
      </p:sp>
      <p:sp>
        <p:nvSpPr>
          <p:cNvPr id="271" name="Shape 271"/>
          <p:cNvSpPr txBox="1"/>
          <p:nvPr/>
        </p:nvSpPr>
        <p:spPr>
          <a:xfrm>
            <a:off x="0" y="942975"/>
            <a:ext cx="9144000" cy="33242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-225425" lvl="0" marL="22542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</a:t>
            </a:r>
            <a:r>
              <a:rPr b="0" i="0" lang="en-US" sz="2400" u="none" cap="none" strike="noStrike">
                <a:solidFill>
                  <a:srgbClr val="6E7069"/>
                </a:solidFill>
                <a:latin typeface="Courier New"/>
                <a:ea typeface="Courier New"/>
                <a:cs typeface="Courier New"/>
                <a:sym typeface="Courier New"/>
              </a:rPr>
              <a:t>==</a:t>
            </a: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denotes equality testing:</a:t>
            </a:r>
          </a:p>
          <a:p>
            <a:pPr indent="-225425" lvl="1" marL="682625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urier New"/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b="0" i="0" lang="en-US" sz="2000" u="none" cap="none" strike="noStrike">
                <a:solidFill>
                  <a:srgbClr val="6E7069"/>
                </a:solidFill>
                <a:latin typeface="Courier New"/>
                <a:ea typeface="Courier New"/>
                <a:cs typeface="Courier New"/>
                <a:sym typeface="Courier New"/>
              </a:rPr>
              <a:t>a = 5; // Assign 5 to a</a:t>
            </a:r>
          </a:p>
          <a:p>
            <a:pPr indent="-225425" lvl="1" marL="68262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E7069"/>
              </a:buClr>
              <a:buSzPct val="25000"/>
              <a:buFont typeface="Courier New"/>
              <a:buNone/>
            </a:pPr>
            <a:r>
              <a:rPr b="0" i="0" lang="en-US" sz="2000" u="none" cap="none" strike="noStrike">
                <a:solidFill>
                  <a:srgbClr val="6E7069"/>
                </a:solidFill>
                <a:latin typeface="Courier New"/>
                <a:ea typeface="Courier New"/>
                <a:cs typeface="Courier New"/>
                <a:sym typeface="Courier New"/>
              </a:rPr>
              <a:t>	if (a == 5) ... // Test whether a equals 5</a:t>
            </a:r>
          </a:p>
          <a:p>
            <a:pPr indent="-225425" lvl="0" marL="22542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225425" lvl="0" marL="22542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Relational operators have lower precedence than arithmetic operators:</a:t>
            </a:r>
          </a:p>
          <a:p>
            <a:pPr indent="-225425" lvl="1" marL="682625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urier New"/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b="0" i="0" lang="en-US" sz="2000" u="none" cap="none" strike="noStrike">
                <a:solidFill>
                  <a:srgbClr val="6E7069"/>
                </a:solidFill>
                <a:latin typeface="Courier New"/>
                <a:ea typeface="Courier New"/>
                <a:cs typeface="Courier New"/>
                <a:sym typeface="Courier New"/>
              </a:rPr>
              <a:t>amount + fee &lt;= balance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000" u="none" cap="none" strike="noStrike">
              <a:solidFill>
                <a:srgbClr val="6E7069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72" name="Shape 272"/>
          <p:cNvSpPr txBox="1"/>
          <p:nvPr/>
        </p:nvSpPr>
        <p:spPr>
          <a:xfrm>
            <a:off x="0" y="304800"/>
            <a:ext cx="7010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llerta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Allerta"/>
                <a:ea typeface="Allerta"/>
                <a:cs typeface="Allerta"/>
                <a:sym typeface="Allerta"/>
              </a:rPr>
              <a:t>Comparing Values: Relational Operators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76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Shape 277"/>
          <p:cNvSpPr txBox="1"/>
          <p:nvPr/>
        </p:nvSpPr>
        <p:spPr>
          <a:xfrm>
            <a:off x="4800600" y="6305550"/>
            <a:ext cx="43434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1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Big Java</a:t>
            </a: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by Cay Horstmann</a:t>
            </a: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Copyright © 2009 by John Wiley &amp; Sons.  All rights reserved.</a:t>
            </a:r>
          </a:p>
        </p:txBody>
      </p:sp>
      <p:sp>
        <p:nvSpPr>
          <p:cNvPr id="278" name="Shape 278"/>
          <p:cNvSpPr txBox="1"/>
          <p:nvPr/>
        </p:nvSpPr>
        <p:spPr>
          <a:xfrm>
            <a:off x="0" y="1009650"/>
            <a:ext cx="9144000" cy="35226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-225425" lvl="0" marL="22542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Consider this code:</a:t>
            </a: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indent="-225425" lvl="1" marL="682625" marR="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6E7069"/>
              </a:buClr>
              <a:buSzPct val="25000"/>
              <a:buFont typeface="Courier New"/>
              <a:buNone/>
            </a:pPr>
            <a:r>
              <a:rPr b="0" i="0" lang="en-US" sz="1800" u="none" cap="none" strike="noStrike">
                <a:solidFill>
                  <a:srgbClr val="6E7069"/>
                </a:solidFill>
                <a:latin typeface="Courier New"/>
                <a:ea typeface="Courier New"/>
                <a:cs typeface="Courier New"/>
                <a:sym typeface="Courier New"/>
              </a:rPr>
              <a:t>double r = Math.sqrt(2); </a:t>
            </a:r>
          </a:p>
          <a:p>
            <a:pPr indent="-225425" lvl="1" marL="68262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E7069"/>
              </a:buClr>
              <a:buSzPct val="25000"/>
              <a:buFont typeface="Courier New"/>
              <a:buNone/>
            </a:pPr>
            <a:r>
              <a:rPr b="0" i="0" lang="en-US" sz="1800" u="none" cap="none" strike="noStrike">
                <a:solidFill>
                  <a:srgbClr val="6E7069"/>
                </a:solidFill>
                <a:latin typeface="Courier New"/>
                <a:ea typeface="Courier New"/>
                <a:cs typeface="Courier New"/>
                <a:sym typeface="Courier New"/>
              </a:rPr>
              <a:t>double d = r * r - 2; </a:t>
            </a:r>
          </a:p>
          <a:p>
            <a:pPr indent="-225425" lvl="1" marL="68262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E7069"/>
              </a:buClr>
              <a:buSzPct val="25000"/>
              <a:buFont typeface="Courier New"/>
              <a:buNone/>
            </a:pPr>
            <a:r>
              <a:rPr b="0" i="0" lang="en-US" sz="1800" u="none" cap="none" strike="noStrike">
                <a:solidFill>
                  <a:srgbClr val="6E7069"/>
                </a:solidFill>
                <a:latin typeface="Courier New"/>
                <a:ea typeface="Courier New"/>
                <a:cs typeface="Courier New"/>
                <a:sym typeface="Courier New"/>
              </a:rPr>
              <a:t>if (d == 0) </a:t>
            </a:r>
          </a:p>
          <a:p>
            <a:pPr indent="-225425" lvl="1" marL="68262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E7069"/>
              </a:buClr>
              <a:buSzPct val="25000"/>
              <a:buFont typeface="Courier New"/>
              <a:buNone/>
            </a:pPr>
            <a:r>
              <a:rPr b="0" i="0" lang="en-US" sz="1800" u="none" cap="none" strike="noStrike">
                <a:solidFill>
                  <a:srgbClr val="6E7069"/>
                </a:solidFill>
                <a:latin typeface="Courier New"/>
                <a:ea typeface="Courier New"/>
                <a:cs typeface="Courier New"/>
                <a:sym typeface="Courier New"/>
              </a:rPr>
              <a:t>   System.out.println("sqrt(2)squared minus 2 is 0"); </a:t>
            </a:r>
          </a:p>
          <a:p>
            <a:pPr indent="-225425" lvl="1" marL="68262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E7069"/>
              </a:buClr>
              <a:buSzPct val="25000"/>
              <a:buFont typeface="Courier New"/>
              <a:buNone/>
            </a:pPr>
            <a:r>
              <a:rPr b="0" i="0" lang="en-US" sz="1800" u="none" cap="none" strike="noStrike">
                <a:solidFill>
                  <a:srgbClr val="6E7069"/>
                </a:solidFill>
                <a:latin typeface="Courier New"/>
                <a:ea typeface="Courier New"/>
                <a:cs typeface="Courier New"/>
                <a:sym typeface="Courier New"/>
              </a:rPr>
              <a:t>else </a:t>
            </a:r>
          </a:p>
          <a:p>
            <a:pPr indent="-225425" lvl="1" marL="68262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E7069"/>
              </a:buClr>
              <a:buSzPct val="25000"/>
              <a:buFont typeface="Courier New"/>
              <a:buNone/>
            </a:pPr>
            <a:r>
              <a:rPr b="0" i="0" lang="en-US" sz="1800" u="none" cap="none" strike="noStrike">
                <a:solidFill>
                  <a:srgbClr val="6E7069"/>
                </a:solidFill>
                <a:latin typeface="Courier New"/>
                <a:ea typeface="Courier New"/>
                <a:cs typeface="Courier New"/>
                <a:sym typeface="Courier New"/>
              </a:rPr>
              <a:t>   System.out.println("sqrt(2)squared minus 2 is not 0 but "</a:t>
            </a:r>
          </a:p>
          <a:p>
            <a:pPr indent="-225425" lvl="1" marL="68262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E7069"/>
              </a:buClr>
              <a:buSzPct val="25000"/>
              <a:buFont typeface="Courier New"/>
              <a:buNone/>
            </a:pPr>
            <a:r>
              <a:rPr b="0" i="0" lang="en-US" sz="1800" u="none" cap="none" strike="noStrike">
                <a:solidFill>
                  <a:srgbClr val="6E7069"/>
                </a:solidFill>
                <a:latin typeface="Courier New"/>
                <a:ea typeface="Courier New"/>
                <a:cs typeface="Courier New"/>
                <a:sym typeface="Courier New"/>
              </a:rPr>
              <a:t>      + d); </a:t>
            </a:r>
          </a:p>
          <a:p>
            <a:pPr indent="-225425" lvl="0" marL="225425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It prints:</a:t>
            </a:r>
          </a:p>
          <a:p>
            <a:pPr indent="-225425" lvl="1" marL="682625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6E7069"/>
              </a:buClr>
              <a:buSzPct val="25000"/>
              <a:buFont typeface="Courier New"/>
              <a:buNone/>
            </a:pPr>
            <a:r>
              <a:rPr b="0" i="0" lang="en-US" sz="1800" u="none" cap="none" strike="noStrike">
                <a:solidFill>
                  <a:srgbClr val="6E7069"/>
                </a:solidFill>
                <a:latin typeface="Courier New"/>
                <a:ea typeface="Courier New"/>
                <a:cs typeface="Courier New"/>
                <a:sym typeface="Courier New"/>
              </a:rPr>
              <a:t>sqrt(2)squared minus 2 is not 0 but 4.440892098500626E-16 </a:t>
            </a:r>
          </a:p>
        </p:txBody>
      </p:sp>
      <p:sp>
        <p:nvSpPr>
          <p:cNvPr id="279" name="Shape 279"/>
          <p:cNvSpPr txBox="1"/>
          <p:nvPr/>
        </p:nvSpPr>
        <p:spPr>
          <a:xfrm>
            <a:off x="0" y="304800"/>
            <a:ext cx="7010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llerta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Allerta"/>
                <a:ea typeface="Allerta"/>
                <a:cs typeface="Allerta"/>
                <a:sym typeface="Allerta"/>
              </a:rPr>
              <a:t>Comparing Floating-Point Numbers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83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Shape 284"/>
          <p:cNvSpPr txBox="1"/>
          <p:nvPr/>
        </p:nvSpPr>
        <p:spPr>
          <a:xfrm>
            <a:off x="4800600" y="6305550"/>
            <a:ext cx="43434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1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Big Java</a:t>
            </a: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by Cay Horstmann</a:t>
            </a: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Copyright © 2009 by John Wiley &amp; Sons.  All rights reserved.</a:t>
            </a:r>
          </a:p>
        </p:txBody>
      </p:sp>
      <p:sp>
        <p:nvSpPr>
          <p:cNvPr id="285" name="Shape 285"/>
          <p:cNvSpPr txBox="1"/>
          <p:nvPr/>
        </p:nvSpPr>
        <p:spPr>
          <a:xfrm>
            <a:off x="0" y="917575"/>
            <a:ext cx="9144000" cy="33242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-225425" lvl="0" marL="22542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 avoid roundoff errors, don’t use </a:t>
            </a:r>
            <a:r>
              <a:rPr b="0" i="0" lang="en-US" sz="2400" u="none" cap="none" strike="noStrike">
                <a:solidFill>
                  <a:srgbClr val="6E7069"/>
                </a:solidFill>
                <a:latin typeface="Courier New"/>
                <a:ea typeface="Courier New"/>
                <a:cs typeface="Courier New"/>
                <a:sym typeface="Courier New"/>
              </a:rPr>
              <a:t>==</a:t>
            </a:r>
            <a:r>
              <a:rPr b="0" i="0" lang="en-US" sz="2400" u="none" cap="none" strike="noStrike">
                <a:solidFill>
                  <a:srgbClr val="6E7069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 compare floating-point numbers </a:t>
            </a:r>
          </a:p>
          <a:p>
            <a:pPr indent="-225425" lvl="0" marL="225425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 compare floating-point numbers test whether they are </a:t>
            </a:r>
            <a:r>
              <a:rPr b="0" i="1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close enough</a:t>
            </a: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 |</a:t>
            </a:r>
            <a:r>
              <a:rPr b="0" i="1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x</a:t>
            </a: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- </a:t>
            </a:r>
            <a:r>
              <a:rPr b="0" i="1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</a:t>
            </a: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| ≤ ε</a:t>
            </a:r>
          </a:p>
          <a:p>
            <a:pPr indent="-225425" lvl="0" marL="225425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urier New"/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b="0" i="0" lang="en-US" sz="2000" u="none" cap="none" strike="noStrike">
                <a:solidFill>
                  <a:srgbClr val="6E7069"/>
                </a:solidFill>
                <a:latin typeface="Courier New"/>
                <a:ea typeface="Courier New"/>
                <a:cs typeface="Courier New"/>
                <a:sym typeface="Courier New"/>
              </a:rPr>
              <a:t>final double EPSILON = 1E-14;</a:t>
            </a:r>
          </a:p>
          <a:p>
            <a:pPr indent="-225425" lvl="0" marL="22542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E7069"/>
              </a:buClr>
              <a:buSzPct val="25000"/>
              <a:buFont typeface="Courier New"/>
              <a:buNone/>
            </a:pPr>
            <a:r>
              <a:rPr b="0" i="0" lang="en-US" sz="2000" u="none" cap="none" strike="noStrike">
                <a:solidFill>
                  <a:srgbClr val="6E7069"/>
                </a:solidFill>
                <a:latin typeface="Courier New"/>
                <a:ea typeface="Courier New"/>
                <a:cs typeface="Courier New"/>
                <a:sym typeface="Courier New"/>
              </a:rPr>
              <a:t>	if (Math.abs(x - y) &lt;= EPSILON)</a:t>
            </a:r>
          </a:p>
          <a:p>
            <a:pPr indent="-225425" lvl="0" marL="22542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E7069"/>
              </a:buClr>
              <a:buSzPct val="25000"/>
              <a:buFont typeface="Courier New"/>
              <a:buNone/>
            </a:pPr>
            <a:r>
              <a:rPr b="0" i="0" lang="en-US" sz="2000" u="none" cap="none" strike="noStrike">
                <a:solidFill>
                  <a:srgbClr val="6E7069"/>
                </a:solidFill>
                <a:latin typeface="Courier New"/>
                <a:ea typeface="Courier New"/>
                <a:cs typeface="Courier New"/>
                <a:sym typeface="Courier New"/>
              </a:rPr>
              <a:t>	   // x is approximately equal to y </a:t>
            </a:r>
          </a:p>
          <a:p>
            <a:pPr indent="-225425" lvl="0" marL="225425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ε is a small number such as 10</a:t>
            </a:r>
            <a:r>
              <a:rPr b="0" baseline="3000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-14 </a:t>
            </a:r>
          </a:p>
        </p:txBody>
      </p:sp>
      <p:sp>
        <p:nvSpPr>
          <p:cNvPr id="286" name="Shape 286"/>
          <p:cNvSpPr txBox="1"/>
          <p:nvPr/>
        </p:nvSpPr>
        <p:spPr>
          <a:xfrm>
            <a:off x="0" y="304800"/>
            <a:ext cx="7010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llerta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Allerta"/>
                <a:ea typeface="Allerta"/>
                <a:cs typeface="Allerta"/>
                <a:sym typeface="Allerta"/>
              </a:rPr>
              <a:t>Comparing Floating-Point Numbers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90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Shape 291"/>
          <p:cNvSpPr txBox="1"/>
          <p:nvPr/>
        </p:nvSpPr>
        <p:spPr>
          <a:xfrm>
            <a:off x="4800600" y="6305550"/>
            <a:ext cx="43434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1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Big Java</a:t>
            </a: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by Cay Horstmann</a:t>
            </a: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Copyright © 2009 by John Wiley &amp; Sons.  All rights reserved.</a:t>
            </a:r>
          </a:p>
        </p:txBody>
      </p:sp>
      <p:sp>
        <p:nvSpPr>
          <p:cNvPr id="292" name="Shape 292"/>
          <p:cNvSpPr txBox="1"/>
          <p:nvPr/>
        </p:nvSpPr>
        <p:spPr>
          <a:xfrm>
            <a:off x="0" y="892175"/>
            <a:ext cx="9144000" cy="390842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-225425" lvl="0" marL="22542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To test whether two strings are equal to each other, use </a:t>
            </a:r>
            <a:r>
              <a:rPr b="0" i="0" lang="en-US" sz="2400" u="none" cap="none" strike="noStrike">
                <a:solidFill>
                  <a:srgbClr val="6E7069"/>
                </a:solidFill>
                <a:latin typeface="Courier New"/>
                <a:ea typeface="Courier New"/>
                <a:cs typeface="Courier New"/>
                <a:sym typeface="Courier New"/>
              </a:rPr>
              <a:t>equals </a:t>
            </a: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method:</a:t>
            </a:r>
          </a:p>
          <a:p>
            <a:pPr indent="-225425" lvl="1" marL="682625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6E7069"/>
              </a:buClr>
              <a:buSzPct val="25000"/>
              <a:buFont typeface="Courier New"/>
              <a:buNone/>
            </a:pPr>
            <a:r>
              <a:rPr b="0" i="0" lang="en-US" sz="2000" u="none" cap="none" strike="noStrike">
                <a:solidFill>
                  <a:srgbClr val="6E7069"/>
                </a:solidFill>
                <a:latin typeface="Courier New"/>
                <a:ea typeface="Courier New"/>
                <a:cs typeface="Courier New"/>
                <a:sym typeface="Courier New"/>
              </a:rPr>
              <a:t>if (string1.equals(string2)) . . .</a:t>
            </a:r>
          </a:p>
          <a:p>
            <a:pPr indent="-225425" lvl="0" marL="225425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Don’t use </a:t>
            </a:r>
            <a:r>
              <a:rPr b="0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=</a:t>
            </a:r>
            <a:r>
              <a:rPr b="0" i="0" lang="en-US" sz="2000" u="none" cap="none" strike="noStrike">
                <a:solidFill>
                  <a:srgbClr val="6E7069"/>
                </a:solidFill>
                <a:latin typeface="Courier New"/>
                <a:ea typeface="Courier New"/>
                <a:cs typeface="Courier New"/>
                <a:sym typeface="Courier New"/>
              </a:rPr>
              <a:t>=</a:t>
            </a:r>
            <a:r>
              <a:rPr b="0" i="0" lang="en-US" sz="2400" u="none" cap="none" strike="noStrike">
                <a:solidFill>
                  <a:srgbClr val="6E7069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for strings!</a:t>
            </a:r>
          </a:p>
          <a:p>
            <a:pPr indent="-225425" lvl="1" marL="682625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6E7069"/>
              </a:buClr>
              <a:buSzPct val="25000"/>
              <a:buFont typeface="Courier New"/>
              <a:buNone/>
            </a:pPr>
            <a:r>
              <a:rPr b="0" i="0" lang="en-US" sz="2000" u="none" cap="none" strike="noStrike">
                <a:solidFill>
                  <a:srgbClr val="6E7069"/>
                </a:solidFill>
                <a:latin typeface="Courier New"/>
                <a:ea typeface="Courier New"/>
                <a:cs typeface="Courier New"/>
                <a:sym typeface="Courier New"/>
              </a:rPr>
              <a:t>if (string1 == string2) // Not useful</a:t>
            </a:r>
            <a:r>
              <a:rPr b="0" i="0" lang="en-US" sz="2400" u="none" cap="none" strike="noStrike">
                <a:solidFill>
                  <a:srgbClr val="6E7069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</a:p>
          <a:p>
            <a:pPr indent="-225425" lvl="0" marL="225425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6E7069"/>
              </a:buClr>
              <a:buSzPct val="100000"/>
              <a:buFont typeface="Courier New"/>
              <a:buChar char="•"/>
            </a:pPr>
            <a:r>
              <a:rPr b="0" i="0" lang="en-US" sz="2400" u="none" cap="none" strike="noStrike">
                <a:solidFill>
                  <a:srgbClr val="6E7069"/>
                </a:solidFill>
                <a:latin typeface="Courier New"/>
                <a:ea typeface="Courier New"/>
                <a:cs typeface="Courier New"/>
                <a:sym typeface="Courier New"/>
              </a:rPr>
              <a:t>==</a:t>
            </a: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tests identity, </a:t>
            </a:r>
            <a:r>
              <a:rPr b="0" i="0" lang="en-US" sz="2400" u="none" cap="none" strike="noStrike">
                <a:solidFill>
                  <a:srgbClr val="6E7069"/>
                </a:solidFill>
                <a:latin typeface="Courier New"/>
                <a:ea typeface="Courier New"/>
                <a:cs typeface="Courier New"/>
                <a:sym typeface="Courier New"/>
              </a:rPr>
              <a:t>equals</a:t>
            </a:r>
            <a:r>
              <a:rPr b="0" i="0" lang="en-US" sz="2400" u="none" cap="none" strike="noStrike">
                <a:solidFill>
                  <a:srgbClr val="6E7069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tests equal contents </a:t>
            </a:r>
          </a:p>
          <a:p>
            <a:pPr indent="-225425" lvl="0" marL="225425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Case insensitive test: </a:t>
            </a:r>
          </a:p>
          <a:p>
            <a:pPr indent="-225425" lvl="0" marL="225425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urier New"/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b="0" i="0" lang="en-US" sz="2400" u="none" cap="none" strike="noStrike">
                <a:solidFill>
                  <a:srgbClr val="6E7069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en-US" sz="2000" u="none" cap="none" strike="noStrike">
                <a:solidFill>
                  <a:srgbClr val="6E7069"/>
                </a:solidFill>
                <a:latin typeface="Courier New"/>
                <a:ea typeface="Courier New"/>
                <a:cs typeface="Courier New"/>
                <a:sym typeface="Courier New"/>
              </a:rPr>
              <a:t>if (string1.equalsIgnoreCase(string2))</a:t>
            </a:r>
          </a:p>
        </p:txBody>
      </p:sp>
      <p:sp>
        <p:nvSpPr>
          <p:cNvPr id="293" name="Shape 293"/>
          <p:cNvSpPr txBox="1"/>
          <p:nvPr/>
        </p:nvSpPr>
        <p:spPr>
          <a:xfrm>
            <a:off x="0" y="304800"/>
            <a:ext cx="7010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llerta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Allerta"/>
                <a:ea typeface="Allerta"/>
                <a:cs typeface="Allerta"/>
                <a:sym typeface="Allerta"/>
              </a:rPr>
              <a:t>Comparing</a:t>
            </a:r>
            <a:r>
              <a:rPr b="1" i="0" lang="en-US" sz="2400" u="none" cap="none" strike="noStrike">
                <a:solidFill>
                  <a:srgbClr val="0033CC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en-US" sz="2400" u="none" cap="none" strike="noStrike">
                <a:solidFill>
                  <a:schemeClr val="dk1"/>
                </a:solidFill>
                <a:latin typeface="Allerta"/>
                <a:ea typeface="Allerta"/>
                <a:cs typeface="Allerta"/>
                <a:sym typeface="Allerta"/>
              </a:rPr>
              <a:t>Strings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97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Shape 298"/>
          <p:cNvSpPr txBox="1"/>
          <p:nvPr/>
        </p:nvSpPr>
        <p:spPr>
          <a:xfrm>
            <a:off x="4800600" y="6305550"/>
            <a:ext cx="43434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1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Big Java</a:t>
            </a: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by Cay Horstmann</a:t>
            </a: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Copyright © 2009 by John Wiley &amp; Sons.  All rights reserved.</a:t>
            </a:r>
          </a:p>
        </p:txBody>
      </p:sp>
      <p:sp>
        <p:nvSpPr>
          <p:cNvPr id="299" name="Shape 299"/>
          <p:cNvSpPr txBox="1"/>
          <p:nvPr/>
        </p:nvSpPr>
        <p:spPr>
          <a:xfrm>
            <a:off x="0" y="912812"/>
            <a:ext cx="9144000" cy="495458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-225425" lvl="0" marL="22542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E7069"/>
              </a:buClr>
              <a:buSzPct val="100000"/>
              <a:buFont typeface="Courier New"/>
              <a:buChar char="•"/>
            </a:pPr>
            <a:r>
              <a:rPr b="0" i="0" lang="en-US" sz="2400" u="none" cap="none" strike="noStrike">
                <a:solidFill>
                  <a:srgbClr val="6E7069"/>
                </a:solidFill>
                <a:latin typeface="Courier New"/>
                <a:ea typeface="Courier New"/>
                <a:cs typeface="Courier New"/>
                <a:sym typeface="Courier New"/>
              </a:rPr>
              <a:t>string1.compareTo(string2) &lt; 0</a:t>
            </a:r>
            <a:r>
              <a:rPr b="0" i="0" lang="en-US" sz="2400" u="none" cap="none" strike="noStrike">
                <a:solidFill>
                  <a:srgbClr val="6E7069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means: </a:t>
            </a:r>
          </a:p>
          <a:p>
            <a:pPr indent="-225425" lvl="1" marL="682625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r>
              <a:rPr b="0" i="0" lang="en-US" sz="2400" u="none" cap="none" strike="noStrike">
                <a:solidFill>
                  <a:srgbClr val="6E7069"/>
                </a:solidFill>
                <a:latin typeface="Courier New"/>
                <a:ea typeface="Courier New"/>
                <a:cs typeface="Courier New"/>
                <a:sym typeface="Courier New"/>
              </a:rPr>
              <a:t>string1</a:t>
            </a: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comes before </a:t>
            </a:r>
            <a:r>
              <a:rPr b="0" i="0" lang="en-US" sz="2400" u="none" cap="none" strike="noStrike">
                <a:solidFill>
                  <a:srgbClr val="6E7069"/>
                </a:solidFill>
                <a:latin typeface="Courier New"/>
                <a:ea typeface="Courier New"/>
                <a:cs typeface="Courier New"/>
                <a:sym typeface="Courier New"/>
              </a:rPr>
              <a:t>string2</a:t>
            </a: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in the dictionary</a:t>
            </a:r>
          </a:p>
          <a:p>
            <a:pPr indent="-225425" lvl="0" marL="225425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6E7069"/>
              </a:buClr>
              <a:buSzPct val="116666"/>
              <a:buFont typeface="Courier New"/>
              <a:buChar char="•"/>
            </a:pPr>
            <a:r>
              <a:rPr b="0" i="0" lang="en-US" sz="2400" u="none" cap="none" strike="noStrike">
                <a:solidFill>
                  <a:srgbClr val="6E7069"/>
                </a:solidFill>
                <a:latin typeface="Courier New"/>
                <a:ea typeface="Courier New"/>
                <a:cs typeface="Courier New"/>
                <a:sym typeface="Courier New"/>
              </a:rPr>
              <a:t>string1.compareTo(string2) &gt; 0 </a:t>
            </a: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means: </a:t>
            </a:r>
          </a:p>
          <a:p>
            <a:pPr indent="-225425" lvl="1" marL="682625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r>
              <a:rPr b="0" i="0" lang="en-US" sz="2400" u="none" cap="none" strike="noStrike">
                <a:solidFill>
                  <a:srgbClr val="6E7069"/>
                </a:solidFill>
                <a:latin typeface="Courier New"/>
                <a:ea typeface="Courier New"/>
                <a:cs typeface="Courier New"/>
                <a:sym typeface="Courier New"/>
              </a:rPr>
              <a:t>string1</a:t>
            </a: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comes after </a:t>
            </a:r>
            <a:r>
              <a:rPr b="0" i="0" lang="en-US" sz="2400" u="none" cap="none" strike="noStrike">
                <a:solidFill>
                  <a:srgbClr val="6E7069"/>
                </a:solidFill>
                <a:latin typeface="Courier New"/>
                <a:ea typeface="Courier New"/>
                <a:cs typeface="Courier New"/>
                <a:sym typeface="Courier New"/>
              </a:rPr>
              <a:t>string2</a:t>
            </a:r>
          </a:p>
          <a:p>
            <a:pPr indent="-225425" lvl="0" marL="225425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6E7069"/>
              </a:buClr>
              <a:buSzPct val="116666"/>
              <a:buFont typeface="Courier New"/>
              <a:buChar char="•"/>
            </a:pPr>
            <a:r>
              <a:rPr b="0" i="0" lang="en-US" sz="2400" u="none" cap="none" strike="noStrike">
                <a:solidFill>
                  <a:srgbClr val="6E7069"/>
                </a:solidFill>
                <a:latin typeface="Courier New"/>
                <a:ea typeface="Courier New"/>
                <a:cs typeface="Courier New"/>
                <a:sym typeface="Courier New"/>
              </a:rPr>
              <a:t>string1.compareTo(string2) == 0 </a:t>
            </a: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means: </a:t>
            </a:r>
          </a:p>
          <a:p>
            <a:pPr indent="-225425" lvl="1" marL="682625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r>
              <a:rPr b="0" i="0" lang="en-US" sz="2400" u="none" cap="none" strike="noStrike">
                <a:solidFill>
                  <a:srgbClr val="6E7069"/>
                </a:solidFill>
                <a:latin typeface="Courier New"/>
                <a:ea typeface="Courier New"/>
                <a:cs typeface="Courier New"/>
                <a:sym typeface="Courier New"/>
              </a:rPr>
              <a:t>string1</a:t>
            </a: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equals </a:t>
            </a:r>
            <a:r>
              <a:rPr b="0" i="0" lang="en-US" sz="2400" u="none" cap="none" strike="noStrike">
                <a:solidFill>
                  <a:srgbClr val="6E7069"/>
                </a:solidFill>
                <a:latin typeface="Courier New"/>
                <a:ea typeface="Courier New"/>
                <a:cs typeface="Courier New"/>
                <a:sym typeface="Courier New"/>
              </a:rPr>
              <a:t>string2</a:t>
            </a:r>
          </a:p>
          <a:p>
            <a:pPr indent="-225425" lvl="0" marL="225425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6E7069"/>
              </a:buClr>
              <a:buSzPct val="100000"/>
              <a:buFont typeface="Courier New"/>
              <a:buChar char="•"/>
            </a:pPr>
            <a:r>
              <a:rPr b="0" i="0" lang="en-US" sz="2400" u="none" cap="none" strike="noStrike">
                <a:solidFill>
                  <a:srgbClr val="6E7069"/>
                </a:solidFill>
                <a:latin typeface="Courier New"/>
                <a:ea typeface="Courier New"/>
                <a:cs typeface="Courier New"/>
                <a:sym typeface="Courier New"/>
              </a:rPr>
              <a:t>"car" </a:t>
            </a: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comes before </a:t>
            </a:r>
            <a:r>
              <a:rPr b="0" i="0" lang="en-US" sz="2400" u="none" cap="none" strike="noStrike">
                <a:solidFill>
                  <a:srgbClr val="6E7069"/>
                </a:solidFill>
                <a:latin typeface="Courier New"/>
                <a:ea typeface="Courier New"/>
                <a:cs typeface="Courier New"/>
                <a:sym typeface="Courier New"/>
              </a:rPr>
              <a:t>"cargo" </a:t>
            </a:r>
          </a:p>
          <a:p>
            <a:pPr indent="-225425" lvl="0" marL="225425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All uppercase letters come before lowercase:</a:t>
            </a:r>
          </a:p>
          <a:p>
            <a:pPr indent="-225425" lvl="1" marL="682625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r>
              <a:rPr b="0" i="0" lang="en-US" sz="2400" u="none" cap="none" strike="noStrike">
                <a:solidFill>
                  <a:srgbClr val="6E7069"/>
                </a:solidFill>
                <a:latin typeface="Courier New"/>
                <a:ea typeface="Courier New"/>
                <a:cs typeface="Courier New"/>
                <a:sym typeface="Courier New"/>
              </a:rPr>
              <a:t>"Hello" </a:t>
            </a: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comes before </a:t>
            </a:r>
            <a:r>
              <a:rPr b="0" i="0" lang="en-US" sz="2400" u="none" cap="none" strike="noStrike">
                <a:solidFill>
                  <a:srgbClr val="6E7069"/>
                </a:solidFill>
                <a:latin typeface="Courier New"/>
                <a:ea typeface="Courier New"/>
                <a:cs typeface="Courier New"/>
                <a:sym typeface="Courier New"/>
              </a:rPr>
              <a:t>"car"</a:t>
            </a:r>
          </a:p>
        </p:txBody>
      </p:sp>
      <p:sp>
        <p:nvSpPr>
          <p:cNvPr id="300" name="Shape 300"/>
          <p:cNvSpPr txBox="1"/>
          <p:nvPr/>
        </p:nvSpPr>
        <p:spPr>
          <a:xfrm>
            <a:off x="0" y="304800"/>
            <a:ext cx="7010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llerta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Allerta"/>
                <a:ea typeface="Allerta"/>
                <a:cs typeface="Allerta"/>
                <a:sym typeface="Allerta"/>
              </a:rPr>
              <a:t>Comparing</a:t>
            </a:r>
            <a:r>
              <a:rPr b="1" i="0" lang="en-US" sz="2400" u="none" cap="none" strike="noStrike">
                <a:solidFill>
                  <a:srgbClr val="0033CC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en-US" sz="2400" u="none" cap="none" strike="noStrike">
                <a:solidFill>
                  <a:schemeClr val="dk1"/>
                </a:solidFill>
                <a:latin typeface="Allerta"/>
                <a:ea typeface="Allerta"/>
                <a:cs typeface="Allerta"/>
                <a:sym typeface="Allerta"/>
              </a:rPr>
              <a:t>Strings</a:t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04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Shape 305"/>
          <p:cNvSpPr txBox="1"/>
          <p:nvPr/>
        </p:nvSpPr>
        <p:spPr>
          <a:xfrm>
            <a:off x="4800600" y="6305550"/>
            <a:ext cx="43434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1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Big Java</a:t>
            </a: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by Cay Horstmann</a:t>
            </a: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Copyright © 2009 by John Wiley &amp; Sons.  All rights reserved.</a:t>
            </a:r>
          </a:p>
        </p:txBody>
      </p:sp>
      <p:sp>
        <p:nvSpPr>
          <p:cNvPr id="306" name="Shape 306"/>
          <p:cNvSpPr txBox="1"/>
          <p:nvPr/>
        </p:nvSpPr>
        <p:spPr>
          <a:xfrm>
            <a:off x="0" y="304800"/>
            <a:ext cx="7010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llerta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Allerta"/>
                <a:ea typeface="Allerta"/>
                <a:cs typeface="Allerta"/>
                <a:sym typeface="Allerta"/>
              </a:rPr>
              <a:t>Lexicographic</a:t>
            </a:r>
            <a:r>
              <a:rPr b="1" i="0" lang="en-US" sz="2400" u="none" cap="none" strike="noStrike">
                <a:solidFill>
                  <a:srgbClr val="0033CC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en-US" sz="2400" u="none" cap="none" strike="noStrike">
                <a:solidFill>
                  <a:schemeClr val="dk1"/>
                </a:solidFill>
                <a:latin typeface="Allerta"/>
                <a:ea typeface="Allerta"/>
                <a:cs typeface="Allerta"/>
                <a:sym typeface="Allerta"/>
              </a:rPr>
              <a:t>Comparison</a:t>
            </a:r>
          </a:p>
        </p:txBody>
      </p:sp>
      <p:pic>
        <p:nvPicPr>
          <p:cNvPr id="307" name="Shape 30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52400" y="914400"/>
            <a:ext cx="6919911" cy="2286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1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Shape 312"/>
          <p:cNvSpPr txBox="1"/>
          <p:nvPr/>
        </p:nvSpPr>
        <p:spPr>
          <a:xfrm>
            <a:off x="0" y="304800"/>
            <a:ext cx="7010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B95"/>
              </a:buClr>
              <a:buSzPct val="25000"/>
              <a:buFont typeface="Arial"/>
              <a:buNone/>
            </a:pPr>
            <a:r>
              <a:rPr b="1" i="0" lang="en-US" sz="2400" u="none" cap="none" strike="noStrike">
                <a:solidFill>
                  <a:srgbClr val="004B95"/>
                </a:solidFill>
                <a:latin typeface="Arial"/>
                <a:ea typeface="Arial"/>
                <a:cs typeface="Arial"/>
                <a:sym typeface="Arial"/>
              </a:rPr>
              <a:t>Syntax 5.2 </a:t>
            </a:r>
            <a:r>
              <a:rPr b="1" i="0" lang="en-US" sz="2400" u="none" cap="none" strike="noStrike">
                <a:solidFill>
                  <a:schemeClr val="dk1"/>
                </a:solidFill>
                <a:latin typeface="Allerta"/>
                <a:ea typeface="Allerta"/>
                <a:cs typeface="Allerta"/>
                <a:sym typeface="Allerta"/>
              </a:rPr>
              <a:t>Comparisons</a:t>
            </a:r>
          </a:p>
        </p:txBody>
      </p:sp>
      <p:pic>
        <p:nvPicPr>
          <p:cNvPr id="313" name="Shape 3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28600" y="914400"/>
            <a:ext cx="7315200" cy="5348286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14" name="Shape 314"/>
          <p:cNvCxnSpPr/>
          <p:nvPr/>
        </p:nvCxnSpPr>
        <p:spPr>
          <a:xfrm>
            <a:off x="0" y="762000"/>
            <a:ext cx="9144000" cy="0"/>
          </a:xfrm>
          <a:prstGeom prst="straightConnector1">
            <a:avLst/>
          </a:prstGeom>
          <a:noFill/>
          <a:ln cap="rnd" cmpd="sng" w="50800">
            <a:solidFill>
              <a:srgbClr val="004B95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315" name="Shape 315"/>
          <p:cNvSpPr txBox="1"/>
          <p:nvPr/>
        </p:nvSpPr>
        <p:spPr>
          <a:xfrm>
            <a:off x="4800600" y="6305550"/>
            <a:ext cx="43434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Big Java by Cay Horstmann</a:t>
            </a: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Copyright © 2009 by John Wiley &amp; Sons.  All rights reserved.</a:t>
            </a:r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19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Shape 320"/>
          <p:cNvSpPr txBox="1"/>
          <p:nvPr/>
        </p:nvSpPr>
        <p:spPr>
          <a:xfrm>
            <a:off x="4800600" y="6305550"/>
            <a:ext cx="43434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1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Big Java</a:t>
            </a: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by Cay Horstmann</a:t>
            </a: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Copyright © 2009 by John Wiley &amp; Sons.  All rights reserved.</a:t>
            </a:r>
          </a:p>
        </p:txBody>
      </p:sp>
      <p:sp>
        <p:nvSpPr>
          <p:cNvPr id="321" name="Shape 321"/>
          <p:cNvSpPr txBox="1"/>
          <p:nvPr/>
        </p:nvSpPr>
        <p:spPr>
          <a:xfrm>
            <a:off x="0" y="868362"/>
            <a:ext cx="8991600" cy="317023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-225425" lvl="0" marL="22542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en-US" sz="2400" u="none" cap="none" strike="noStrike">
                <a:solidFill>
                  <a:srgbClr val="6E7069"/>
                </a:solidFill>
                <a:latin typeface="Courier New"/>
                <a:ea typeface="Courier New"/>
                <a:cs typeface="Courier New"/>
                <a:sym typeface="Courier New"/>
              </a:rPr>
              <a:t>==</a:t>
            </a: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tests for identity, </a:t>
            </a:r>
            <a:r>
              <a:rPr b="0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equals</a:t>
            </a: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for identical content </a:t>
            </a:r>
          </a:p>
          <a:p>
            <a:pPr indent="-225425" lvl="0" marL="225425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en-US" sz="2000" u="none" cap="none" strike="noStrike">
                <a:solidFill>
                  <a:srgbClr val="6E7069"/>
                </a:solidFill>
                <a:latin typeface="Courier New"/>
                <a:ea typeface="Courier New"/>
                <a:cs typeface="Courier New"/>
                <a:sym typeface="Courier New"/>
              </a:rPr>
              <a:t>Rectangle box1 = new Rectangle(5, 10, 20, 30);</a:t>
            </a:r>
          </a:p>
          <a:p>
            <a:pPr indent="-225425" lvl="0" marL="22542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E7069"/>
              </a:buClr>
              <a:buSzPct val="25000"/>
              <a:buFont typeface="Courier New"/>
              <a:buNone/>
            </a:pPr>
            <a:r>
              <a:rPr b="0" i="0" lang="en-US" sz="2000" u="none" cap="none" strike="noStrike">
                <a:solidFill>
                  <a:srgbClr val="6E7069"/>
                </a:solidFill>
                <a:latin typeface="Courier New"/>
                <a:ea typeface="Courier New"/>
                <a:cs typeface="Courier New"/>
                <a:sym typeface="Courier New"/>
              </a:rPr>
              <a:t>	 Rectangle box2 = box1;</a:t>
            </a:r>
          </a:p>
          <a:p>
            <a:pPr indent="-225425" lvl="0" marL="22542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E7069"/>
              </a:buClr>
              <a:buSzPct val="25000"/>
              <a:buFont typeface="Courier New"/>
              <a:buNone/>
            </a:pPr>
            <a:r>
              <a:rPr b="0" i="0" lang="en-US" sz="2000" u="none" cap="none" strike="noStrike">
                <a:solidFill>
                  <a:srgbClr val="6E7069"/>
                </a:solidFill>
                <a:latin typeface="Courier New"/>
                <a:ea typeface="Courier New"/>
                <a:cs typeface="Courier New"/>
                <a:sym typeface="Courier New"/>
              </a:rPr>
              <a:t>	 Rectangle box3 = new Rectangle(5, 10, 20, 30);</a:t>
            </a:r>
          </a:p>
          <a:p>
            <a:pPr indent="-225425" lvl="0" marL="225425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en-US" sz="2400" u="none" cap="none" strike="noStrike">
                <a:solidFill>
                  <a:srgbClr val="6E7069"/>
                </a:solidFill>
                <a:latin typeface="Courier New"/>
                <a:ea typeface="Courier New"/>
                <a:cs typeface="Courier New"/>
                <a:sym typeface="Courier New"/>
              </a:rPr>
              <a:t>box1 != box3</a:t>
            </a:r>
            <a:r>
              <a:rPr b="0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but</a:t>
            </a:r>
            <a:r>
              <a:rPr b="0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0" i="0" lang="en-US" sz="2400" u="none" cap="none" strike="noStrike">
                <a:solidFill>
                  <a:srgbClr val="6E7069"/>
                </a:solidFill>
                <a:latin typeface="Courier New"/>
                <a:ea typeface="Courier New"/>
                <a:cs typeface="Courier New"/>
                <a:sym typeface="Courier New"/>
              </a:rPr>
              <a:t>box1.equals(box3)</a:t>
            </a:r>
          </a:p>
          <a:p>
            <a:pPr indent="-225425" lvl="0" marL="225425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en-US" sz="2400" u="none" cap="none" strike="noStrike">
                <a:solidFill>
                  <a:srgbClr val="6E7069"/>
                </a:solidFill>
                <a:latin typeface="Courier New"/>
                <a:ea typeface="Courier New"/>
                <a:cs typeface="Courier New"/>
                <a:sym typeface="Courier New"/>
              </a:rPr>
              <a:t>box1 == box2</a:t>
            </a:r>
          </a:p>
          <a:p>
            <a:pPr indent="-225425" lvl="0" marL="225425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Caveat: </a:t>
            </a:r>
            <a:r>
              <a:rPr b="0" i="0" lang="en-US" sz="2400" u="none" cap="none" strike="noStrike">
                <a:solidFill>
                  <a:srgbClr val="6E7069"/>
                </a:solidFill>
                <a:latin typeface="Courier New"/>
                <a:ea typeface="Courier New"/>
                <a:cs typeface="Courier New"/>
                <a:sym typeface="Courier New"/>
              </a:rPr>
              <a:t>equals</a:t>
            </a: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must be defined for the class</a:t>
            </a: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sp>
        <p:nvSpPr>
          <p:cNvPr id="322" name="Shape 322"/>
          <p:cNvSpPr txBox="1"/>
          <p:nvPr/>
        </p:nvSpPr>
        <p:spPr>
          <a:xfrm>
            <a:off x="0" y="304800"/>
            <a:ext cx="7010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llerta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Allerta"/>
                <a:ea typeface="Allerta"/>
                <a:cs typeface="Allerta"/>
                <a:sym typeface="Allerta"/>
              </a:rPr>
              <a:t>Comparing</a:t>
            </a:r>
            <a:r>
              <a:rPr b="1" i="0" lang="en-US" sz="2400" u="none" cap="none" strike="noStrike">
                <a:solidFill>
                  <a:srgbClr val="0033CC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en-US" sz="2400" u="none" cap="none" strike="noStrike">
                <a:solidFill>
                  <a:schemeClr val="dk1"/>
                </a:solidFill>
                <a:latin typeface="Allerta"/>
                <a:ea typeface="Allerta"/>
                <a:cs typeface="Allerta"/>
                <a:sym typeface="Allerta"/>
              </a:rPr>
              <a:t>Objects</a:t>
            </a:r>
          </a:p>
        </p:txBody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26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Shape 327"/>
          <p:cNvSpPr txBox="1"/>
          <p:nvPr/>
        </p:nvSpPr>
        <p:spPr>
          <a:xfrm>
            <a:off x="4800600" y="6305550"/>
            <a:ext cx="43434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1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Big Java</a:t>
            </a: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by Cay Horstmann</a:t>
            </a: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Copyright © 2009 by John Wiley &amp; Sons.  All rights reserved.</a:t>
            </a:r>
          </a:p>
        </p:txBody>
      </p:sp>
      <p:sp>
        <p:nvSpPr>
          <p:cNvPr id="328" name="Shape 328"/>
          <p:cNvSpPr txBox="1"/>
          <p:nvPr/>
        </p:nvSpPr>
        <p:spPr>
          <a:xfrm>
            <a:off x="0" y="304800"/>
            <a:ext cx="7010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llerta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Allerta"/>
                <a:ea typeface="Allerta"/>
                <a:cs typeface="Allerta"/>
                <a:sym typeface="Allerta"/>
              </a:rPr>
              <a:t>Object</a:t>
            </a:r>
            <a:r>
              <a:rPr b="1" i="0" lang="en-US" sz="2400" u="none" cap="none" strike="noStrike">
                <a:solidFill>
                  <a:srgbClr val="0033CC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en-US" sz="2400" u="none" cap="none" strike="noStrike">
                <a:solidFill>
                  <a:schemeClr val="dk1"/>
                </a:solidFill>
                <a:latin typeface="Allerta"/>
                <a:ea typeface="Allerta"/>
                <a:cs typeface="Allerta"/>
                <a:sym typeface="Allerta"/>
              </a:rPr>
              <a:t>Comparison</a:t>
            </a:r>
          </a:p>
        </p:txBody>
      </p:sp>
      <p:pic>
        <p:nvPicPr>
          <p:cNvPr id="329" name="Shape 32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3025" y="838200"/>
            <a:ext cx="8842374" cy="45291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33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Shape 334"/>
          <p:cNvSpPr txBox="1"/>
          <p:nvPr/>
        </p:nvSpPr>
        <p:spPr>
          <a:xfrm>
            <a:off x="4800600" y="6305550"/>
            <a:ext cx="43434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1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Big Java</a:t>
            </a: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by Cay Horstmann</a:t>
            </a: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Copyright © 2009 by John Wiley &amp; Sons.  All rights reserved.</a:t>
            </a:r>
          </a:p>
        </p:txBody>
      </p:sp>
      <p:sp>
        <p:nvSpPr>
          <p:cNvPr id="335" name="Shape 335"/>
          <p:cNvSpPr txBox="1"/>
          <p:nvPr/>
        </p:nvSpPr>
        <p:spPr>
          <a:xfrm>
            <a:off x="0" y="914400"/>
            <a:ext cx="9144000" cy="49863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-236536" lvl="0" marL="23653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en-US" sz="2400" u="none" cap="none" strike="noStrike">
                <a:solidFill>
                  <a:srgbClr val="6E7069"/>
                </a:solidFill>
                <a:latin typeface="Courier New"/>
                <a:ea typeface="Courier New"/>
                <a:cs typeface="Courier New"/>
                <a:sym typeface="Courier New"/>
              </a:rPr>
              <a:t>null</a:t>
            </a:r>
            <a:r>
              <a:rPr b="0" i="0" lang="en-US" sz="2400" u="none" cap="none" strike="noStrike">
                <a:solidFill>
                  <a:srgbClr val="6E7069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reference refers to no object:</a:t>
            </a:r>
            <a:b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000" u="none" cap="none" strike="noStrike">
                <a:solidFill>
                  <a:srgbClr val="6E7069"/>
                </a:solidFill>
                <a:latin typeface="Courier New"/>
                <a:ea typeface="Courier New"/>
                <a:cs typeface="Courier New"/>
                <a:sym typeface="Courier New"/>
              </a:rPr>
              <a:t>String middleInitial = null; // Not set </a:t>
            </a:r>
            <a:br>
              <a:rPr b="0" i="0" lang="en-US" sz="2000" u="none" cap="none" strike="noStrike">
                <a:solidFill>
                  <a:srgbClr val="6E7069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b="0" i="0" lang="en-US" sz="2400" u="none" cap="none" strike="noStrike">
                <a:solidFill>
                  <a:srgbClr val="6E7069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en-US" sz="2000" u="none" cap="none" strike="noStrike">
                <a:solidFill>
                  <a:srgbClr val="6E7069"/>
                </a:solidFill>
                <a:latin typeface="Courier New"/>
                <a:ea typeface="Courier New"/>
                <a:cs typeface="Courier New"/>
                <a:sym typeface="Courier New"/>
              </a:rPr>
              <a:t>if ( ... ) </a:t>
            </a:r>
            <a:br>
              <a:rPr b="0" i="0" lang="en-US" sz="2000" u="none" cap="none" strike="noStrike">
                <a:solidFill>
                  <a:srgbClr val="6E7069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b="0" i="0" lang="en-US" sz="2400" u="none" cap="none" strike="noStrike">
                <a:solidFill>
                  <a:srgbClr val="6E7069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en-US" sz="2000" u="none" cap="none" strike="noStrike">
                <a:solidFill>
                  <a:srgbClr val="6E7069"/>
                </a:solidFill>
                <a:latin typeface="Courier New"/>
                <a:ea typeface="Courier New"/>
                <a:cs typeface="Courier New"/>
                <a:sym typeface="Courier New"/>
              </a:rPr>
              <a:t>   middleInitial = middleName.substring(0, 1); </a:t>
            </a:r>
          </a:p>
          <a:p>
            <a:pPr indent="-236536" lvl="0" marL="236536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Can be used in tests:</a:t>
            </a:r>
            <a:b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en-US" sz="2000" u="none" cap="none" strike="noStrike">
                <a:solidFill>
                  <a:srgbClr val="6E7069"/>
                </a:solidFill>
                <a:latin typeface="Courier New"/>
                <a:ea typeface="Courier New"/>
                <a:cs typeface="Courier New"/>
                <a:sym typeface="Courier New"/>
              </a:rPr>
              <a:t>if (middleInitial == null)</a:t>
            </a:r>
            <a:br>
              <a:rPr b="0" i="0" lang="en-US" sz="2000" u="none" cap="none" strike="noStrike">
                <a:solidFill>
                  <a:srgbClr val="6E7069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b="0" i="0" lang="en-US" sz="2400" u="none" cap="none" strike="noStrike">
                <a:solidFill>
                  <a:srgbClr val="6E7069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en-US" sz="2000" u="none" cap="none" strike="noStrike">
                <a:solidFill>
                  <a:srgbClr val="6E7069"/>
                </a:solidFill>
                <a:latin typeface="Courier New"/>
                <a:ea typeface="Courier New"/>
                <a:cs typeface="Courier New"/>
                <a:sym typeface="Courier New"/>
              </a:rPr>
              <a:t>   System.out.println(firstName + " " + lastName); </a:t>
            </a:r>
            <a:br>
              <a:rPr b="0" i="0" lang="en-US" sz="2000" u="none" cap="none" strike="noStrike">
                <a:solidFill>
                  <a:srgbClr val="6E7069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b="0" i="0" lang="en-US" sz="2400" u="none" cap="none" strike="noStrike">
                <a:solidFill>
                  <a:srgbClr val="6E7069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en-US" sz="2000" u="none" cap="none" strike="noStrike">
                <a:solidFill>
                  <a:srgbClr val="6E7069"/>
                </a:solidFill>
                <a:latin typeface="Courier New"/>
                <a:ea typeface="Courier New"/>
                <a:cs typeface="Courier New"/>
                <a:sym typeface="Courier New"/>
              </a:rPr>
              <a:t>else </a:t>
            </a:r>
            <a:br>
              <a:rPr b="0" i="0" lang="en-US" sz="2000" u="none" cap="none" strike="noStrike">
                <a:solidFill>
                  <a:srgbClr val="6E7069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b="0" i="0" lang="en-US" sz="2400" u="none" cap="none" strike="noStrike">
                <a:solidFill>
                  <a:srgbClr val="6E7069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en-US" sz="2000" u="none" cap="none" strike="noStrike">
                <a:solidFill>
                  <a:srgbClr val="6E7069"/>
                </a:solidFill>
                <a:latin typeface="Courier New"/>
                <a:ea typeface="Courier New"/>
                <a:cs typeface="Courier New"/>
                <a:sym typeface="Courier New"/>
              </a:rPr>
              <a:t>   System.out.println(firstName + " " + middleInitial + </a:t>
            </a:r>
            <a:br>
              <a:rPr b="0" i="0" lang="en-US" sz="2000" u="none" cap="none" strike="noStrike">
                <a:solidFill>
                  <a:srgbClr val="6E7069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b="0" i="0" lang="en-US" sz="2400" u="none" cap="none" strike="noStrike">
                <a:solidFill>
                  <a:srgbClr val="6E7069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en-US" sz="2000" u="none" cap="none" strike="noStrike">
                <a:solidFill>
                  <a:srgbClr val="6E7069"/>
                </a:solidFill>
                <a:latin typeface="Courier New"/>
                <a:ea typeface="Courier New"/>
                <a:cs typeface="Courier New"/>
                <a:sym typeface="Courier New"/>
              </a:rPr>
              <a:t>      ". " + lastName</a:t>
            </a:r>
            <a:r>
              <a:rPr b="0" i="0" lang="en-US" sz="2000" u="none" cap="none" strike="noStrike">
                <a:solidFill>
                  <a:srgbClr val="6E7069"/>
                </a:solidFill>
                <a:latin typeface="Arial"/>
                <a:ea typeface="Arial"/>
                <a:cs typeface="Arial"/>
                <a:sym typeface="Arial"/>
              </a:rPr>
              <a:t>); </a:t>
            </a:r>
          </a:p>
          <a:p>
            <a:pPr indent="-236536" lvl="0" marL="236536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Use </a:t>
            </a:r>
            <a:r>
              <a:rPr b="0" i="0" lang="en-US" sz="2000" u="none" cap="none" strike="noStrike">
                <a:solidFill>
                  <a:srgbClr val="6E7069"/>
                </a:solidFill>
                <a:latin typeface="Courier New"/>
                <a:ea typeface="Courier New"/>
                <a:cs typeface="Courier New"/>
                <a:sym typeface="Courier New"/>
              </a:rPr>
              <a:t>==</a:t>
            </a:r>
            <a:r>
              <a:rPr b="0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</a:t>
            </a: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not </a:t>
            </a:r>
            <a:r>
              <a:rPr b="0" i="0" lang="en-US" sz="2000" u="none" cap="none" strike="noStrike">
                <a:solidFill>
                  <a:srgbClr val="6E7069"/>
                </a:solidFill>
                <a:latin typeface="Courier New"/>
                <a:ea typeface="Courier New"/>
                <a:cs typeface="Courier New"/>
                <a:sym typeface="Courier New"/>
              </a:rPr>
              <a:t>equals</a:t>
            </a: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to test for </a:t>
            </a:r>
            <a:r>
              <a:rPr b="0" i="0" lang="en-US" sz="2000" u="none" cap="none" strike="noStrike">
                <a:solidFill>
                  <a:srgbClr val="6E7069"/>
                </a:solidFill>
                <a:latin typeface="Courier New"/>
                <a:ea typeface="Courier New"/>
                <a:cs typeface="Courier New"/>
                <a:sym typeface="Courier New"/>
              </a:rPr>
              <a:t>null</a:t>
            </a:r>
            <a:r>
              <a:rPr b="0" i="0" lang="en-US" sz="2400" u="none" cap="none" strike="noStrike">
                <a:solidFill>
                  <a:srgbClr val="6E7069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indent="-236536" lvl="0" marL="236536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en-US" sz="2000" u="none" cap="none" strike="noStrike">
                <a:solidFill>
                  <a:srgbClr val="6E7069"/>
                </a:solidFill>
                <a:latin typeface="Courier New"/>
                <a:ea typeface="Courier New"/>
                <a:cs typeface="Courier New"/>
                <a:sym typeface="Courier New"/>
              </a:rPr>
              <a:t>null</a:t>
            </a:r>
            <a:r>
              <a:rPr b="0" i="0" lang="en-US" sz="2000" u="none" cap="none" strike="noStrike">
                <a:solidFill>
                  <a:srgbClr val="6E7069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is not the same as the empty string </a:t>
            </a:r>
            <a:r>
              <a:rPr b="0" i="0" lang="en-US" sz="2000" u="none" cap="none" strike="noStrike">
                <a:solidFill>
                  <a:srgbClr val="6E7069"/>
                </a:solidFill>
                <a:latin typeface="Courier New"/>
                <a:ea typeface="Courier New"/>
                <a:cs typeface="Courier New"/>
                <a:sym typeface="Courier New"/>
              </a:rPr>
              <a:t>""</a:t>
            </a:r>
            <a:r>
              <a:rPr b="0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</a:p>
        </p:txBody>
      </p:sp>
      <p:sp>
        <p:nvSpPr>
          <p:cNvPr id="336" name="Shape 336"/>
          <p:cNvSpPr txBox="1"/>
          <p:nvPr/>
        </p:nvSpPr>
        <p:spPr>
          <a:xfrm>
            <a:off x="0" y="304800"/>
            <a:ext cx="7010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llerta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Allerta"/>
                <a:ea typeface="Allerta"/>
                <a:cs typeface="Allerta"/>
                <a:sym typeface="Allerta"/>
              </a:rPr>
              <a:t>Testing</a:t>
            </a:r>
            <a:r>
              <a:rPr b="1" i="0" lang="en-US" sz="2400" u="none" cap="none" strike="noStrike">
                <a:solidFill>
                  <a:srgbClr val="0033CC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en-US" sz="2400" u="none" cap="none" strike="noStrike">
                <a:solidFill>
                  <a:schemeClr val="dk1"/>
                </a:solidFill>
                <a:latin typeface="Allerta"/>
                <a:ea typeface="Allerta"/>
                <a:cs typeface="Allerta"/>
                <a:sym typeface="Allerta"/>
              </a:rPr>
              <a:t>for</a:t>
            </a:r>
            <a:r>
              <a:rPr b="1" i="0" lang="en-US" sz="2400" u="none" cap="none" strike="noStrike">
                <a:solidFill>
                  <a:srgbClr val="0033CC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en-US" sz="2400" u="none" cap="none" strike="noStrike">
                <a:solidFill>
                  <a:srgbClr val="6E7069"/>
                </a:solidFill>
                <a:latin typeface="Courier New"/>
                <a:ea typeface="Courier New"/>
                <a:cs typeface="Courier New"/>
                <a:sym typeface="Courier New"/>
              </a:rPr>
              <a:t>null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Shape 211"/>
          <p:cNvSpPr txBox="1"/>
          <p:nvPr/>
        </p:nvSpPr>
        <p:spPr>
          <a:xfrm>
            <a:off x="4800600" y="6305550"/>
            <a:ext cx="43434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1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Big Java</a:t>
            </a: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by Cay Horstmann</a:t>
            </a: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Copyright © 2009 by John Wiley &amp; Sons.  All rights reserved.</a:t>
            </a:r>
          </a:p>
        </p:txBody>
      </p:sp>
      <p:sp>
        <p:nvSpPr>
          <p:cNvPr id="212" name="Shape 212"/>
          <p:cNvSpPr txBox="1"/>
          <p:nvPr/>
        </p:nvSpPr>
        <p:spPr>
          <a:xfrm>
            <a:off x="0" y="866775"/>
            <a:ext cx="9144000" cy="408622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-225425" lvl="0" marL="22542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 be able to implement decisions using </a:t>
            </a:r>
            <a:r>
              <a:rPr b="0" i="0" lang="en-US" sz="2400" u="none" cap="none" strike="noStrike">
                <a:solidFill>
                  <a:srgbClr val="6E7069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b="0" i="0" lang="en-US" sz="2400" u="none" cap="none" strike="noStrike">
                <a:solidFill>
                  <a:srgbClr val="6E7069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statements </a:t>
            </a:r>
          </a:p>
          <a:p>
            <a:pPr indent="-225425" lvl="0" marL="225425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 understand how to group statements into blocks </a:t>
            </a:r>
          </a:p>
          <a:p>
            <a:pPr indent="-225425" lvl="0" marL="225425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 learn how to compare integers, floating-point numbers, strings, and objects </a:t>
            </a:r>
          </a:p>
          <a:p>
            <a:pPr indent="-225425" lvl="0" marL="225425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 recognize the correct ordering of decisions in multiple branches </a:t>
            </a:r>
          </a:p>
          <a:p>
            <a:pPr indent="-225425" lvl="0" marL="225425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 program conditions using Boolean operators and variables </a:t>
            </a:r>
          </a:p>
          <a:p>
            <a:pPr indent="-225425" lvl="0" marL="225425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9A91"/>
              </a:buClr>
              <a:buSzPct val="25000"/>
              <a:buFont typeface="Arial"/>
              <a:buNone/>
            </a:pPr>
            <a:r>
              <a:rPr b="1" i="0" lang="en-US" sz="2400" u="none" cap="none" strike="noStrike">
                <a:solidFill>
                  <a:srgbClr val="009A91"/>
                </a:solidFill>
                <a:latin typeface="Arial"/>
                <a:ea typeface="Arial"/>
                <a:cs typeface="Arial"/>
                <a:sym typeface="Arial"/>
              </a:rPr>
              <a:t>T	</a:t>
            </a: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 understand the importance of test coverage </a:t>
            </a:r>
          </a:p>
        </p:txBody>
      </p:sp>
      <p:sp>
        <p:nvSpPr>
          <p:cNvPr id="213" name="Shape 213"/>
          <p:cNvSpPr txBox="1"/>
          <p:nvPr/>
        </p:nvSpPr>
        <p:spPr>
          <a:xfrm>
            <a:off x="0" y="304800"/>
            <a:ext cx="7010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llerta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Allerta"/>
                <a:ea typeface="Allerta"/>
                <a:cs typeface="Allerta"/>
                <a:sym typeface="Allerta"/>
              </a:rPr>
              <a:t>Chapter</a:t>
            </a:r>
            <a:r>
              <a:rPr b="1" i="0" lang="en-US" sz="2400" u="none" cap="none" strike="noStrike">
                <a:solidFill>
                  <a:srgbClr val="0033CC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en-US" sz="2400" u="none" cap="none" strike="noStrike">
                <a:solidFill>
                  <a:schemeClr val="dk1"/>
                </a:solidFill>
                <a:latin typeface="Allerta"/>
                <a:ea typeface="Allerta"/>
                <a:cs typeface="Allerta"/>
                <a:sym typeface="Allerta"/>
              </a:rPr>
              <a:t>Goals</a:t>
            </a:r>
          </a:p>
        </p:txBody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40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Shape 341"/>
          <p:cNvSpPr txBox="1"/>
          <p:nvPr/>
        </p:nvSpPr>
        <p:spPr>
          <a:xfrm>
            <a:off x="4800600" y="6305550"/>
            <a:ext cx="43434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1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Big Java</a:t>
            </a: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by Cay Horstmann</a:t>
            </a: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Copyright © 2009 by John Wiley &amp; Sons.  All rights reserved.</a:t>
            </a:r>
          </a:p>
        </p:txBody>
      </p:sp>
      <p:sp>
        <p:nvSpPr>
          <p:cNvPr id="342" name="Shape 342"/>
          <p:cNvSpPr txBox="1"/>
          <p:nvPr/>
        </p:nvSpPr>
        <p:spPr>
          <a:xfrm>
            <a:off x="0" y="304800"/>
            <a:ext cx="7010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llerta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Allerta"/>
                <a:ea typeface="Allerta"/>
                <a:cs typeface="Allerta"/>
                <a:sym typeface="Allerta"/>
              </a:rPr>
              <a:t>Relational Operator Examples</a:t>
            </a:r>
          </a:p>
        </p:txBody>
      </p:sp>
      <p:pic>
        <p:nvPicPr>
          <p:cNvPr id="343" name="Shape 34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28600" y="920750"/>
            <a:ext cx="6578599" cy="5632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47" name="Shape 3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Shape 348"/>
          <p:cNvSpPr txBox="1"/>
          <p:nvPr/>
        </p:nvSpPr>
        <p:spPr>
          <a:xfrm>
            <a:off x="0" y="914400"/>
            <a:ext cx="9144000" cy="209232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What is the value of </a:t>
            </a:r>
            <a:r>
              <a:rPr b="0" i="0" lang="en-US" sz="2000" u="none" cap="none" strike="noStrike">
                <a:solidFill>
                  <a:srgbClr val="6E7069"/>
                </a:solidFill>
                <a:latin typeface="Courier New"/>
                <a:ea typeface="Courier New"/>
                <a:cs typeface="Courier New"/>
                <a:sym typeface="Courier New"/>
              </a:rPr>
              <a:t>s.length()</a:t>
            </a:r>
            <a:r>
              <a:rPr b="0" i="0" lang="en-US" sz="2400" u="none" cap="none" strike="noStrike">
                <a:solidFill>
                  <a:srgbClr val="6E7069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if </a:t>
            </a:r>
            <a:r>
              <a:rPr b="0" i="0" lang="en-US" sz="2000" u="none" cap="none" strike="noStrike">
                <a:solidFill>
                  <a:srgbClr val="6E7069"/>
                </a:solidFill>
                <a:latin typeface="Courier New"/>
                <a:ea typeface="Courier New"/>
                <a:cs typeface="Courier New"/>
                <a:sym typeface="Courier New"/>
              </a:rPr>
              <a:t>s</a:t>
            </a:r>
            <a:r>
              <a:rPr b="0" i="0" lang="en-US" sz="2400" u="none" cap="none" strike="noStrike">
                <a:solidFill>
                  <a:srgbClr val="6E7069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is </a:t>
            </a:r>
          </a:p>
          <a:p>
            <a:pPr indent="-342900" lvl="1" marL="8001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AutoNum type="alphaLcPeriod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the empty string </a:t>
            </a:r>
            <a:r>
              <a:rPr b="0" i="0" lang="en-US" sz="1800" u="none" cap="none" strike="noStrike">
                <a:solidFill>
                  <a:srgbClr val="6E7069"/>
                </a:solidFill>
                <a:latin typeface="Courier New"/>
                <a:ea typeface="Courier New"/>
                <a:cs typeface="Courier New"/>
                <a:sym typeface="Courier New"/>
              </a:rPr>
              <a:t>""</a:t>
            </a: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?</a:t>
            </a:r>
            <a:r>
              <a:rPr b="0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</a:p>
          <a:p>
            <a:pPr indent="-342900" lvl="1" marL="8001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AutoNum type="alphaLcPeriod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the string </a:t>
            </a:r>
            <a:r>
              <a:rPr b="0" i="0" lang="en-US" sz="1800" u="none" cap="none" strike="noStrike">
                <a:solidFill>
                  <a:srgbClr val="6E7069"/>
                </a:solidFill>
                <a:latin typeface="Courier New"/>
                <a:ea typeface="Courier New"/>
                <a:cs typeface="Courier New"/>
                <a:sym typeface="Courier New"/>
              </a:rPr>
              <a:t>" "</a:t>
            </a: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containing a space?</a:t>
            </a:r>
            <a:r>
              <a:rPr b="0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</a:p>
          <a:p>
            <a:pPr indent="-342900" lvl="1" marL="8001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AutoNum type="alphaLcPeriod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en-US" sz="1800" u="none" cap="none" strike="noStrike">
                <a:solidFill>
                  <a:srgbClr val="6E7069"/>
                </a:solidFill>
                <a:latin typeface="Courier New"/>
                <a:ea typeface="Courier New"/>
                <a:cs typeface="Courier New"/>
                <a:sym typeface="Courier New"/>
              </a:rPr>
              <a:t>null</a:t>
            </a: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?</a:t>
            </a:r>
            <a:r>
              <a:rPr b="0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Answer:</a:t>
            </a: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(a) 0; (b) 1; (c) an exception occurs. </a:t>
            </a:r>
          </a:p>
        </p:txBody>
      </p:sp>
      <p:sp>
        <p:nvSpPr>
          <p:cNvPr id="349" name="Shape 349"/>
          <p:cNvSpPr txBox="1"/>
          <p:nvPr/>
        </p:nvSpPr>
        <p:spPr>
          <a:xfrm>
            <a:off x="0" y="304800"/>
            <a:ext cx="7010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llerta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Allerta"/>
                <a:ea typeface="Allerta"/>
                <a:cs typeface="Allerta"/>
                <a:sym typeface="Allerta"/>
              </a:rPr>
              <a:t>Self Check 5.3</a:t>
            </a:r>
          </a:p>
        </p:txBody>
      </p:sp>
    </p:spTree>
  </p:cSld>
  <p:clrMapOvr>
    <a:masterClrMapping/>
  </p:clrMapOvr>
  <p:transition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53" name="Shape 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Shape 354"/>
          <p:cNvSpPr txBox="1"/>
          <p:nvPr/>
        </p:nvSpPr>
        <p:spPr>
          <a:xfrm>
            <a:off x="0" y="915987"/>
            <a:ext cx="9144000" cy="53863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2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Which of the following comparisons are syntactically incorrect? Which of them are syntactically correct, but logically questionable?</a:t>
            </a: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E7069"/>
              </a:buClr>
              <a:buSzPct val="25000"/>
              <a:buFont typeface="Courier New"/>
              <a:buNone/>
            </a:pPr>
            <a:r>
              <a:rPr b="0" i="0" lang="en-US" sz="2000" u="none" cap="none" strike="noStrike">
                <a:solidFill>
                  <a:srgbClr val="6E7069"/>
                </a:solidFill>
                <a:latin typeface="Courier New"/>
                <a:ea typeface="Courier New"/>
                <a:cs typeface="Courier New"/>
                <a:sym typeface="Courier New"/>
              </a:rPr>
              <a:t>String a = "1"; 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E7069"/>
              </a:buClr>
              <a:buSzPct val="25000"/>
              <a:buFont typeface="Courier New"/>
              <a:buNone/>
            </a:pPr>
            <a:r>
              <a:rPr b="0" i="0" lang="en-US" sz="2000" u="none" cap="none" strike="noStrike">
                <a:solidFill>
                  <a:srgbClr val="6E7069"/>
                </a:solidFill>
                <a:latin typeface="Courier New"/>
                <a:ea typeface="Courier New"/>
                <a:cs typeface="Courier New"/>
                <a:sym typeface="Courier New"/>
              </a:rPr>
              <a:t>String b = "one"; 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E7069"/>
              </a:buClr>
              <a:buSzPct val="25000"/>
              <a:buFont typeface="Courier New"/>
              <a:buNone/>
            </a:pPr>
            <a:r>
              <a:rPr b="0" i="0" lang="en-US" sz="2000" u="none" cap="none" strike="noStrike">
                <a:solidFill>
                  <a:srgbClr val="6E7069"/>
                </a:solidFill>
                <a:latin typeface="Courier New"/>
                <a:ea typeface="Courier New"/>
                <a:cs typeface="Courier New"/>
                <a:sym typeface="Courier New"/>
              </a:rPr>
              <a:t>double x = 1; 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E7069"/>
              </a:buClr>
              <a:buSzPct val="25000"/>
              <a:buFont typeface="Courier New"/>
              <a:buNone/>
            </a:pPr>
            <a:r>
              <a:rPr b="0" i="0" lang="en-US" sz="2000" u="none" cap="none" strike="noStrike">
                <a:solidFill>
                  <a:srgbClr val="6E7069"/>
                </a:solidFill>
                <a:latin typeface="Courier New"/>
                <a:ea typeface="Courier New"/>
                <a:cs typeface="Courier New"/>
                <a:sym typeface="Courier New"/>
              </a:rPr>
              <a:t>double y = 3 * (1.0 / 3); </a:t>
            </a:r>
          </a:p>
          <a:p>
            <a:pPr indent="-4572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E7069"/>
              </a:buClr>
              <a:buSzPct val="100000"/>
              <a:buFont typeface="Arial"/>
              <a:buAutoNum type="alphaLcPeriod"/>
            </a:pPr>
            <a:r>
              <a:rPr b="0" i="0" lang="en-US" sz="2000" u="none" cap="none" strike="noStrike">
                <a:solidFill>
                  <a:srgbClr val="6E7069"/>
                </a:solidFill>
                <a:latin typeface="Arial"/>
                <a:ea typeface="Arial"/>
                <a:cs typeface="Arial"/>
                <a:sym typeface="Arial"/>
              </a:rPr>
              <a:t> a == "1" </a:t>
            </a:r>
          </a:p>
          <a:p>
            <a:pPr indent="-4572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E7069"/>
              </a:buClr>
              <a:buSzPct val="100000"/>
              <a:buFont typeface="Arial"/>
              <a:buAutoNum type="alphaLcPeriod"/>
            </a:pPr>
            <a:r>
              <a:rPr b="0" i="0" lang="en-US" sz="2000" u="none" cap="none" strike="noStrike">
                <a:solidFill>
                  <a:srgbClr val="6E7069"/>
                </a:solidFill>
                <a:latin typeface="Arial"/>
                <a:ea typeface="Arial"/>
                <a:cs typeface="Arial"/>
                <a:sym typeface="Arial"/>
              </a:rPr>
              <a:t> a == null </a:t>
            </a:r>
          </a:p>
          <a:p>
            <a:pPr indent="-4572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E7069"/>
              </a:buClr>
              <a:buSzPct val="100000"/>
              <a:buFont typeface="Arial"/>
              <a:buAutoNum type="alphaLcPeriod"/>
            </a:pPr>
            <a:r>
              <a:rPr b="0" i="0" lang="en-US" sz="2000" u="none" cap="none" strike="noStrike">
                <a:solidFill>
                  <a:srgbClr val="6E7069"/>
                </a:solidFill>
                <a:latin typeface="Arial"/>
                <a:ea typeface="Arial"/>
                <a:cs typeface="Arial"/>
                <a:sym typeface="Arial"/>
              </a:rPr>
              <a:t> a.equals("") </a:t>
            </a:r>
          </a:p>
          <a:p>
            <a:pPr indent="-4572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E7069"/>
              </a:buClr>
              <a:buSzPct val="100000"/>
              <a:buFont typeface="Arial"/>
              <a:buAutoNum type="alphaLcPeriod"/>
            </a:pPr>
            <a:r>
              <a:rPr b="0" i="0" lang="en-US" sz="2000" u="none" cap="none" strike="noStrike">
                <a:solidFill>
                  <a:srgbClr val="6E7069"/>
                </a:solidFill>
                <a:latin typeface="Arial"/>
                <a:ea typeface="Arial"/>
                <a:cs typeface="Arial"/>
                <a:sym typeface="Arial"/>
              </a:rPr>
              <a:t> a == b </a:t>
            </a:r>
          </a:p>
          <a:p>
            <a:pPr indent="-4572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E7069"/>
              </a:buClr>
              <a:buSzPct val="100000"/>
              <a:buFont typeface="Arial"/>
              <a:buAutoNum type="alphaLcPeriod"/>
            </a:pPr>
            <a:r>
              <a:rPr b="0" i="0" lang="en-US" sz="2000" u="none" cap="none" strike="noStrike">
                <a:solidFill>
                  <a:srgbClr val="6E7069"/>
                </a:solidFill>
                <a:latin typeface="Arial"/>
                <a:ea typeface="Arial"/>
                <a:cs typeface="Arial"/>
                <a:sym typeface="Arial"/>
              </a:rPr>
              <a:t> a == x </a:t>
            </a:r>
          </a:p>
          <a:p>
            <a:pPr indent="-4572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E7069"/>
              </a:buClr>
              <a:buSzPct val="100000"/>
              <a:buFont typeface="Arial"/>
              <a:buAutoNum type="alphaLcPeriod"/>
            </a:pPr>
            <a:r>
              <a:rPr b="0" i="0" lang="en-US" sz="2000" u="none" cap="none" strike="noStrike">
                <a:solidFill>
                  <a:srgbClr val="6E7069"/>
                </a:solidFill>
                <a:latin typeface="Arial"/>
                <a:ea typeface="Arial"/>
                <a:cs typeface="Arial"/>
                <a:sym typeface="Arial"/>
              </a:rPr>
              <a:t> x == y </a:t>
            </a:r>
          </a:p>
          <a:p>
            <a:pPr indent="-4572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E7069"/>
              </a:buClr>
              <a:buSzPct val="100000"/>
              <a:buFont typeface="Arial"/>
              <a:buAutoNum type="alphaLcPeriod"/>
            </a:pPr>
            <a:r>
              <a:rPr b="0" i="0" lang="en-US" sz="2000" u="none" cap="none" strike="noStrike">
                <a:solidFill>
                  <a:srgbClr val="6E7069"/>
                </a:solidFill>
                <a:latin typeface="Arial"/>
                <a:ea typeface="Arial"/>
                <a:cs typeface="Arial"/>
                <a:sym typeface="Arial"/>
              </a:rPr>
              <a:t> x - y == null </a:t>
            </a:r>
          </a:p>
          <a:p>
            <a:pPr indent="-4572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E7069"/>
              </a:buClr>
              <a:buSzPct val="100000"/>
              <a:buFont typeface="Arial"/>
              <a:buAutoNum type="alphaLcPeriod"/>
            </a:pPr>
            <a:r>
              <a:rPr b="0" i="0" lang="en-US" sz="2000" u="none" cap="none" strike="noStrike">
                <a:solidFill>
                  <a:srgbClr val="6E7069"/>
                </a:solidFill>
                <a:latin typeface="Arial"/>
                <a:ea typeface="Arial"/>
                <a:cs typeface="Arial"/>
                <a:sym typeface="Arial"/>
              </a:rPr>
              <a:t> x.equals(y) </a:t>
            </a:r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Answer:</a:t>
            </a:r>
            <a:r>
              <a:rPr b="0" i="0" lang="en-US" sz="2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Syntactically incorrect: e, g, h. Logically questionable:  a, d, f.</a:t>
            </a: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</a:t>
            </a:r>
          </a:p>
        </p:txBody>
      </p:sp>
      <p:sp>
        <p:nvSpPr>
          <p:cNvPr id="355" name="Shape 355"/>
          <p:cNvSpPr txBox="1"/>
          <p:nvPr/>
        </p:nvSpPr>
        <p:spPr>
          <a:xfrm>
            <a:off x="0" y="304800"/>
            <a:ext cx="7010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llerta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Allerta"/>
                <a:ea typeface="Allerta"/>
                <a:cs typeface="Allerta"/>
                <a:sym typeface="Allerta"/>
              </a:rPr>
              <a:t>Self Check 5.4</a:t>
            </a:r>
          </a:p>
        </p:txBody>
      </p:sp>
    </p:spTree>
  </p:cSld>
  <p:clrMapOvr>
    <a:masterClrMapping/>
  </p:clrMapOvr>
  <p:transition spd="slow">
    <p:cut/>
  </p:transition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59" name="Shape 3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Shape 360"/>
          <p:cNvSpPr txBox="1"/>
          <p:nvPr/>
        </p:nvSpPr>
        <p:spPr>
          <a:xfrm>
            <a:off x="4800600" y="6305550"/>
            <a:ext cx="43434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1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Big Java</a:t>
            </a: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by Cay Horstmann</a:t>
            </a: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Copyright © 2009 by John Wiley &amp; Sons.  All rights reserved.</a:t>
            </a:r>
          </a:p>
        </p:txBody>
      </p:sp>
      <p:sp>
        <p:nvSpPr>
          <p:cNvPr id="361" name="Shape 361"/>
          <p:cNvSpPr txBox="1"/>
          <p:nvPr/>
        </p:nvSpPr>
        <p:spPr>
          <a:xfrm>
            <a:off x="0" y="1028700"/>
            <a:ext cx="9144000" cy="547687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-236536" lvl="0" marL="23653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E7069"/>
              </a:buClr>
              <a:buSzPct val="100000"/>
              <a:buFont typeface="Courier New"/>
              <a:buChar char="•"/>
            </a:pPr>
            <a:r>
              <a:rPr b="0" i="0" lang="en-US" sz="2400" u="none" cap="none" strike="noStrike">
                <a:solidFill>
                  <a:srgbClr val="6E7069"/>
                </a:solidFill>
                <a:latin typeface="Courier New"/>
                <a:ea typeface="Courier New"/>
                <a:cs typeface="Courier New"/>
                <a:sym typeface="Courier New"/>
              </a:rPr>
              <a:t>if (</a:t>
            </a:r>
            <a:r>
              <a:rPr b="0" i="1" lang="en-US" sz="2400" u="none" cap="none" strike="noStrike">
                <a:solidFill>
                  <a:srgbClr val="6E7069"/>
                </a:solidFill>
                <a:latin typeface="Courier New"/>
                <a:ea typeface="Courier New"/>
                <a:cs typeface="Courier New"/>
                <a:sym typeface="Courier New"/>
              </a:rPr>
              <a:t>condition</a:t>
            </a:r>
            <a:r>
              <a:rPr b="0" baseline="-25000" i="1" lang="en-US" sz="2400" u="none" cap="none" strike="noStrike">
                <a:solidFill>
                  <a:srgbClr val="6E7069"/>
                </a:solidFill>
                <a:latin typeface="Courier New"/>
                <a:ea typeface="Courier New"/>
                <a:cs typeface="Courier New"/>
                <a:sym typeface="Courier New"/>
              </a:rPr>
              <a:t>1</a:t>
            </a:r>
            <a:r>
              <a:rPr b="0" i="0" lang="en-US" sz="2400" u="none" cap="none" strike="noStrike">
                <a:solidFill>
                  <a:srgbClr val="6E7069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</a:p>
          <a:p>
            <a:pPr indent="-236536" lvl="0" marL="23653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E7069"/>
              </a:buClr>
              <a:buSzPct val="25000"/>
              <a:buFont typeface="Courier New"/>
              <a:buNone/>
            </a:pPr>
            <a:r>
              <a:rPr b="0" i="1" lang="en-US" sz="2400" u="none" cap="none" strike="noStrike">
                <a:solidFill>
                  <a:srgbClr val="6E7069"/>
                </a:solidFill>
                <a:latin typeface="Courier New"/>
                <a:ea typeface="Courier New"/>
                <a:cs typeface="Courier New"/>
                <a:sym typeface="Courier New"/>
              </a:rPr>
              <a:t>	   statement</a:t>
            </a:r>
            <a:r>
              <a:rPr b="0" baseline="-25000" i="1" lang="en-US" sz="2400" u="none" cap="none" strike="noStrike">
                <a:solidFill>
                  <a:srgbClr val="6E7069"/>
                </a:solidFill>
                <a:latin typeface="Courier New"/>
                <a:ea typeface="Courier New"/>
                <a:cs typeface="Courier New"/>
                <a:sym typeface="Courier New"/>
              </a:rPr>
              <a:t>1</a:t>
            </a:r>
            <a:r>
              <a:rPr b="0" i="0" lang="en-US" sz="2400" u="none" cap="none" strike="noStrike">
                <a:solidFill>
                  <a:srgbClr val="6E7069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</a:p>
          <a:p>
            <a:pPr indent="-236536" lvl="0" marL="23653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E7069"/>
              </a:buClr>
              <a:buSzPct val="25000"/>
              <a:buFont typeface="Courier New"/>
              <a:buNone/>
            </a:pPr>
            <a:r>
              <a:rPr b="0" i="0" lang="en-US" sz="2400" u="none" cap="none" strike="noStrike">
                <a:solidFill>
                  <a:srgbClr val="6E7069"/>
                </a:solidFill>
                <a:latin typeface="Courier New"/>
                <a:ea typeface="Courier New"/>
                <a:cs typeface="Courier New"/>
                <a:sym typeface="Courier New"/>
              </a:rPr>
              <a:t>	else if (</a:t>
            </a:r>
            <a:r>
              <a:rPr b="0" i="1" lang="en-US" sz="2400" u="none" cap="none" strike="noStrike">
                <a:solidFill>
                  <a:srgbClr val="6E7069"/>
                </a:solidFill>
                <a:latin typeface="Courier New"/>
                <a:ea typeface="Courier New"/>
                <a:cs typeface="Courier New"/>
                <a:sym typeface="Courier New"/>
              </a:rPr>
              <a:t>condition</a:t>
            </a:r>
            <a:r>
              <a:rPr b="0" baseline="-25000" i="1" lang="en-US" sz="2400" u="none" cap="none" strike="noStrike">
                <a:solidFill>
                  <a:srgbClr val="6E7069"/>
                </a:solidFill>
                <a:latin typeface="Courier New"/>
                <a:ea typeface="Courier New"/>
                <a:cs typeface="Courier New"/>
                <a:sym typeface="Courier New"/>
              </a:rPr>
              <a:t>2</a:t>
            </a:r>
            <a:r>
              <a:rPr b="0" i="0" lang="en-US" sz="2400" u="none" cap="none" strike="noStrike">
                <a:solidFill>
                  <a:srgbClr val="6E7069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</a:p>
          <a:p>
            <a:pPr indent="-236536" lvl="0" marL="23653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E7069"/>
              </a:buClr>
              <a:buSzPct val="25000"/>
              <a:buFont typeface="Courier New"/>
              <a:buNone/>
            </a:pPr>
            <a:r>
              <a:rPr b="0" i="1" lang="en-US" sz="2400" u="none" cap="none" strike="noStrike">
                <a:solidFill>
                  <a:srgbClr val="6E7069"/>
                </a:solidFill>
                <a:latin typeface="Courier New"/>
                <a:ea typeface="Courier New"/>
                <a:cs typeface="Courier New"/>
                <a:sym typeface="Courier New"/>
              </a:rPr>
              <a:t>	   statement</a:t>
            </a:r>
            <a:r>
              <a:rPr b="0" baseline="-25000" i="1" lang="en-US" sz="2400" u="none" cap="none" strike="noStrike">
                <a:solidFill>
                  <a:srgbClr val="6E7069"/>
                </a:solidFill>
                <a:latin typeface="Courier New"/>
                <a:ea typeface="Courier New"/>
                <a:cs typeface="Courier New"/>
                <a:sym typeface="Courier New"/>
              </a:rPr>
              <a:t>2</a:t>
            </a:r>
            <a:r>
              <a:rPr b="0" i="0" lang="en-US" sz="2400" u="none" cap="none" strike="noStrike">
                <a:solidFill>
                  <a:srgbClr val="6E7069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</a:p>
          <a:p>
            <a:pPr indent="-236536" lvl="0" marL="23653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E7069"/>
              </a:buClr>
              <a:buSzPct val="25000"/>
              <a:buFont typeface="Courier New"/>
              <a:buNone/>
            </a:pPr>
            <a:r>
              <a:rPr b="0" i="0" lang="en-US" sz="2400" u="none" cap="none" strike="noStrike">
                <a:solidFill>
                  <a:srgbClr val="6E7069"/>
                </a:solidFill>
                <a:latin typeface="Courier New"/>
                <a:ea typeface="Courier New"/>
                <a:cs typeface="Courier New"/>
                <a:sym typeface="Courier New"/>
              </a:rPr>
              <a:t>	   ...</a:t>
            </a:r>
          </a:p>
          <a:p>
            <a:pPr indent="-236536" lvl="0" marL="23653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E7069"/>
              </a:buClr>
              <a:buSzPct val="25000"/>
              <a:buFont typeface="Courier New"/>
              <a:buNone/>
            </a:pPr>
            <a:r>
              <a:rPr b="0" i="0" lang="en-US" sz="2400" u="none" cap="none" strike="noStrike">
                <a:solidFill>
                  <a:srgbClr val="6E7069"/>
                </a:solidFill>
                <a:latin typeface="Courier New"/>
                <a:ea typeface="Courier New"/>
                <a:cs typeface="Courier New"/>
                <a:sym typeface="Courier New"/>
              </a:rPr>
              <a:t>	else</a:t>
            </a:r>
          </a:p>
          <a:p>
            <a:pPr indent="-236536" lvl="0" marL="23653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E7069"/>
              </a:buClr>
              <a:buSzPct val="25000"/>
              <a:buFont typeface="Courier New"/>
              <a:buNone/>
            </a:pPr>
            <a:r>
              <a:rPr b="0" i="1" lang="en-US" sz="2400" u="none" cap="none" strike="noStrike">
                <a:solidFill>
                  <a:srgbClr val="6E7069"/>
                </a:solidFill>
                <a:latin typeface="Courier New"/>
                <a:ea typeface="Courier New"/>
                <a:cs typeface="Courier New"/>
                <a:sym typeface="Courier New"/>
              </a:rPr>
              <a:t>	   statement</a:t>
            </a:r>
            <a:r>
              <a:rPr b="0" baseline="-25000" i="1" lang="en-US" sz="2400" u="none" cap="none" strike="noStrike">
                <a:solidFill>
                  <a:srgbClr val="6E7069"/>
                </a:solidFill>
                <a:latin typeface="Courier New"/>
                <a:ea typeface="Courier New"/>
                <a:cs typeface="Courier New"/>
                <a:sym typeface="Courier New"/>
              </a:rPr>
              <a:t>4</a:t>
            </a:r>
            <a:r>
              <a:rPr b="0" i="0" lang="en-US" sz="2400" u="none" cap="none" strike="noStrike">
                <a:solidFill>
                  <a:srgbClr val="6E7069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r>
              <a:rPr b="0" i="0" lang="en-US" sz="24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</a:p>
          <a:p>
            <a:pPr indent="-236536" lvl="0" marL="236536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first matching condition is executed </a:t>
            </a:r>
          </a:p>
          <a:p>
            <a:pPr indent="-236536" lvl="0" marL="236536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Order matters: </a:t>
            </a:r>
          </a:p>
          <a:p>
            <a:pPr indent="-236536" lvl="0" marL="236536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urier New"/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b="0" i="0" lang="en-US" sz="2000" u="none" cap="none" strike="noStrike">
                <a:solidFill>
                  <a:srgbClr val="6E7069"/>
                </a:solidFill>
                <a:latin typeface="Courier New"/>
                <a:ea typeface="Courier New"/>
                <a:cs typeface="Courier New"/>
                <a:sym typeface="Courier New"/>
              </a:rPr>
              <a:t>if (richter &gt;= 0) // always passes</a:t>
            </a:r>
          </a:p>
          <a:p>
            <a:pPr indent="-236536" lvl="0" marL="23653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E7069"/>
              </a:buClr>
              <a:buSzPct val="25000"/>
              <a:buFont typeface="Courier New"/>
              <a:buNone/>
            </a:pPr>
            <a:r>
              <a:rPr b="0" i="0" lang="en-US" sz="2000" u="none" cap="none" strike="noStrike">
                <a:solidFill>
                  <a:srgbClr val="6E7069"/>
                </a:solidFill>
                <a:latin typeface="Courier New"/>
                <a:ea typeface="Courier New"/>
                <a:cs typeface="Courier New"/>
                <a:sym typeface="Courier New"/>
              </a:rPr>
              <a:t>	   r = "Generally not felt by people"; </a:t>
            </a:r>
          </a:p>
          <a:p>
            <a:pPr indent="-236536" lvl="0" marL="23653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E7069"/>
              </a:buClr>
              <a:buSzPct val="25000"/>
              <a:buFont typeface="Courier New"/>
              <a:buNone/>
            </a:pPr>
            <a:r>
              <a:rPr b="0" i="0" lang="en-US" sz="2000" u="none" cap="none" strike="noStrike">
                <a:solidFill>
                  <a:srgbClr val="6E7069"/>
                </a:solidFill>
                <a:latin typeface="Courier New"/>
                <a:ea typeface="Courier New"/>
                <a:cs typeface="Courier New"/>
                <a:sym typeface="Courier New"/>
              </a:rPr>
              <a:t>	else if (richter &gt;= 3.5) // not tested</a:t>
            </a:r>
          </a:p>
          <a:p>
            <a:pPr indent="-236536" lvl="0" marL="23653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E7069"/>
              </a:buClr>
              <a:buSzPct val="25000"/>
              <a:buFont typeface="Courier New"/>
              <a:buNone/>
            </a:pPr>
            <a:r>
              <a:rPr b="0" i="0" lang="en-US" sz="2000" u="none" cap="none" strike="noStrike">
                <a:solidFill>
                  <a:srgbClr val="6E7069"/>
                </a:solidFill>
                <a:latin typeface="Courier New"/>
                <a:ea typeface="Courier New"/>
                <a:cs typeface="Courier New"/>
                <a:sym typeface="Courier New"/>
              </a:rPr>
              <a:t>	   r = "Felt by many people, no destruction";</a:t>
            </a:r>
          </a:p>
          <a:p>
            <a:pPr indent="-236536" lvl="0" marL="23653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E7069"/>
              </a:buClr>
              <a:buSzPct val="25000"/>
              <a:buFont typeface="Courier New"/>
              <a:buNone/>
            </a:pPr>
            <a:r>
              <a:rPr b="0" i="0" lang="en-US" sz="2000" u="none" cap="none" strike="noStrike">
                <a:solidFill>
                  <a:srgbClr val="6E7069"/>
                </a:solidFill>
                <a:latin typeface="Courier New"/>
                <a:ea typeface="Courier New"/>
                <a:cs typeface="Courier New"/>
                <a:sym typeface="Courier New"/>
              </a:rPr>
              <a:t>	... </a:t>
            </a:r>
          </a:p>
        </p:txBody>
      </p:sp>
      <p:sp>
        <p:nvSpPr>
          <p:cNvPr id="362" name="Shape 362"/>
          <p:cNvSpPr txBox="1"/>
          <p:nvPr/>
        </p:nvSpPr>
        <p:spPr>
          <a:xfrm>
            <a:off x="0" y="304800"/>
            <a:ext cx="7924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llerta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Allerta"/>
                <a:ea typeface="Allerta"/>
                <a:cs typeface="Allerta"/>
                <a:sym typeface="Allerta"/>
              </a:rPr>
              <a:t>Multiple Alternatives: Sequences of Comparisons</a:t>
            </a:r>
          </a:p>
        </p:txBody>
      </p:sp>
    </p:spTree>
  </p:cSld>
  <p:clrMapOvr>
    <a:masterClrMapping/>
  </p:clrMapOvr>
  <p:transition spd="slow">
    <p:cut/>
  </p:transition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66" name="Shape 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Shape 367"/>
          <p:cNvSpPr txBox="1"/>
          <p:nvPr/>
        </p:nvSpPr>
        <p:spPr>
          <a:xfrm>
            <a:off x="4800600" y="6305550"/>
            <a:ext cx="43434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1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Big Java</a:t>
            </a: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by Cay Horstmann</a:t>
            </a: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Copyright © 2009 by John Wiley &amp; Sons.  All rights reserved.</a:t>
            </a:r>
          </a:p>
        </p:txBody>
      </p:sp>
      <p:sp>
        <p:nvSpPr>
          <p:cNvPr id="368" name="Shape 368"/>
          <p:cNvSpPr txBox="1"/>
          <p:nvPr/>
        </p:nvSpPr>
        <p:spPr>
          <a:xfrm>
            <a:off x="0" y="1062037"/>
            <a:ext cx="9144000" cy="184784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-236536" lvl="0" marL="23653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Don’t omit </a:t>
            </a:r>
            <a:r>
              <a:rPr b="0" i="0" lang="en-US" sz="2400" u="none" cap="none" strike="noStrike">
                <a:solidFill>
                  <a:srgbClr val="6E7069"/>
                </a:solidFill>
                <a:latin typeface="Courier New"/>
                <a:ea typeface="Courier New"/>
                <a:cs typeface="Courier New"/>
                <a:sym typeface="Courier New"/>
              </a:rPr>
              <a:t>else</a:t>
            </a: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</a:p>
          <a:p>
            <a:pPr indent="-236536" lvl="0" marL="236536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urier New"/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b="0" i="0" lang="en-US" sz="2000" u="none" cap="none" strike="noStrike">
                <a:solidFill>
                  <a:srgbClr val="6E7069"/>
                </a:solidFill>
                <a:latin typeface="Courier New"/>
                <a:ea typeface="Courier New"/>
                <a:cs typeface="Courier New"/>
                <a:sym typeface="Courier New"/>
              </a:rPr>
              <a:t>if (richter &gt;= 8.0)</a:t>
            </a:r>
          </a:p>
          <a:p>
            <a:pPr indent="-236536" lvl="0" marL="23653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E7069"/>
              </a:buClr>
              <a:buSzPct val="25000"/>
              <a:buFont typeface="Courier New"/>
              <a:buNone/>
            </a:pPr>
            <a:r>
              <a:rPr b="0" i="0" lang="en-US" sz="2000" u="none" cap="none" strike="noStrike">
                <a:solidFill>
                  <a:srgbClr val="6E7069"/>
                </a:solidFill>
                <a:latin typeface="Courier New"/>
                <a:ea typeface="Courier New"/>
                <a:cs typeface="Courier New"/>
                <a:sym typeface="Courier New"/>
              </a:rPr>
              <a:t>	   r = "Most structures fall";</a:t>
            </a:r>
          </a:p>
          <a:p>
            <a:pPr indent="-236536" lvl="0" marL="23653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E7069"/>
              </a:buClr>
              <a:buSzPct val="25000"/>
              <a:buFont typeface="Courier New"/>
              <a:buNone/>
            </a:pPr>
            <a:r>
              <a:rPr b="0" i="0" lang="en-US" sz="2000" u="none" cap="none" strike="noStrike">
                <a:solidFill>
                  <a:srgbClr val="6E7069"/>
                </a:solidFill>
                <a:latin typeface="Courier New"/>
                <a:ea typeface="Courier New"/>
                <a:cs typeface="Courier New"/>
                <a:sym typeface="Courier New"/>
              </a:rPr>
              <a:t>	if (richter &gt;= 7.0) // omitted else--ERROR</a:t>
            </a:r>
          </a:p>
          <a:p>
            <a:pPr indent="-236536" lvl="0" marL="23653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E7069"/>
              </a:buClr>
              <a:buSzPct val="25000"/>
              <a:buFont typeface="Courier New"/>
              <a:buNone/>
            </a:pPr>
            <a:r>
              <a:rPr b="0" i="0" lang="en-US" sz="2000" u="none" cap="none" strike="noStrike">
                <a:solidFill>
                  <a:srgbClr val="6E7069"/>
                </a:solidFill>
                <a:latin typeface="Courier New"/>
                <a:ea typeface="Courier New"/>
                <a:cs typeface="Courier New"/>
                <a:sym typeface="Courier New"/>
              </a:rPr>
              <a:t>	   r = "Many buildings destroyed";</a:t>
            </a:r>
          </a:p>
        </p:txBody>
      </p:sp>
      <p:sp>
        <p:nvSpPr>
          <p:cNvPr id="369" name="Shape 369"/>
          <p:cNvSpPr txBox="1"/>
          <p:nvPr/>
        </p:nvSpPr>
        <p:spPr>
          <a:xfrm>
            <a:off x="0" y="304800"/>
            <a:ext cx="8686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llerta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Allerta"/>
                <a:ea typeface="Allerta"/>
                <a:cs typeface="Allerta"/>
                <a:sym typeface="Allerta"/>
              </a:rPr>
              <a:t>Multiple Alternatives: Sequences of Comparisons</a:t>
            </a:r>
          </a:p>
        </p:txBody>
      </p:sp>
    </p:spTree>
  </p:cSld>
  <p:clrMapOvr>
    <a:masterClrMapping/>
  </p:clrMapOvr>
  <p:transition spd="slow">
    <p:cut/>
  </p:transition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73" name="Shape 3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" name="Shape 374"/>
          <p:cNvSpPr txBox="1"/>
          <p:nvPr/>
        </p:nvSpPr>
        <p:spPr>
          <a:xfrm>
            <a:off x="4800600" y="6305550"/>
            <a:ext cx="43434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1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Big Java</a:t>
            </a: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by Cay Horstmann</a:t>
            </a: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Copyright © 2009 by John Wiley &amp; Sons.  All rights reserved.</a:t>
            </a:r>
          </a:p>
        </p:txBody>
      </p:sp>
      <p:sp>
        <p:nvSpPr>
          <p:cNvPr id="375" name="Shape 375"/>
          <p:cNvSpPr txBox="1"/>
          <p:nvPr/>
        </p:nvSpPr>
        <p:spPr>
          <a:xfrm>
            <a:off x="0" y="304800"/>
            <a:ext cx="9144000" cy="646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llerta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llerta"/>
                <a:ea typeface="Allerta"/>
                <a:cs typeface="Allerta"/>
                <a:sym typeface="Allerta"/>
              </a:rPr>
              <a:t>Animation 5.1: Multiple Alternatives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Allerta"/>
              <a:ea typeface="Allerta"/>
              <a:cs typeface="Allerta"/>
              <a:sym typeface="Allerta"/>
            </a:endParaRPr>
          </a:p>
        </p:txBody>
      </p:sp>
      <p:pic>
        <p:nvPicPr>
          <p:cNvPr id="376" name="Shape 37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838200"/>
            <a:ext cx="9144000" cy="5562600"/>
          </a:xfrm>
          <a:prstGeom prst="rect">
            <a:avLst/>
          </a:prstGeom>
          <a:noFill/>
          <a:ln cap="rnd" cmpd="sng" w="9525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pic>
    </p:spTree>
  </p:cSld>
  <p:clrMapOvr>
    <a:masterClrMapping/>
  </p:clrMapOvr>
  <p:transition spd="slow">
    <p:cut/>
  </p:transition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80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Shape 381"/>
          <p:cNvSpPr txBox="1"/>
          <p:nvPr/>
        </p:nvSpPr>
        <p:spPr>
          <a:xfrm>
            <a:off x="4800600" y="6305550"/>
            <a:ext cx="43434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1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Big Java</a:t>
            </a: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by Cay Horstmann</a:t>
            </a: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Copyright © 2009 by John Wiley &amp; Sons.  All rights reserved.</a:t>
            </a:r>
          </a:p>
        </p:txBody>
      </p:sp>
      <p:sp>
        <p:nvSpPr>
          <p:cNvPr id="382" name="Shape 382"/>
          <p:cNvSpPr txBox="1"/>
          <p:nvPr/>
        </p:nvSpPr>
        <p:spPr>
          <a:xfrm>
            <a:off x="0" y="962025"/>
            <a:ext cx="9144000" cy="4032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3FF"/>
              </a:buClr>
              <a:buSzPct val="25000"/>
              <a:buFont typeface="Courier New"/>
              <a:buNone/>
            </a:pPr>
            <a:r>
              <a:rPr b="1" i="0" lang="en-US" sz="1600" u="none" cap="none" strike="noStrike">
                <a:solidFill>
                  <a:srgbClr val="0073FF"/>
                </a:solidFill>
                <a:latin typeface="Courier New"/>
                <a:ea typeface="Courier New"/>
                <a:cs typeface="Courier New"/>
                <a:sym typeface="Courier New"/>
              </a:rPr>
              <a:t>  1  </a:t>
            </a:r>
            <a:r>
              <a:rPr b="0" i="0" lang="en-US" sz="16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/**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3FF"/>
              </a:buClr>
              <a:buSzPct val="25000"/>
              <a:buFont typeface="Courier New"/>
              <a:buNone/>
            </a:pPr>
            <a:r>
              <a:rPr b="1" i="0" lang="en-US" sz="1600" u="none" cap="none" strike="noStrike">
                <a:solidFill>
                  <a:srgbClr val="0073FF"/>
                </a:solidFill>
                <a:latin typeface="Courier New"/>
                <a:ea typeface="Courier New"/>
                <a:cs typeface="Courier New"/>
                <a:sym typeface="Courier New"/>
              </a:rPr>
              <a:t>  2  </a:t>
            </a:r>
            <a:r>
              <a:rPr b="0" i="0" lang="en-US" sz="16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b="0" i="0" lang="en-US" sz="1600" u="none" cap="none" strike="noStrike">
                <a:solidFill>
                  <a:srgbClr val="0073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 class that describes the effects of an earthquake.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3FF"/>
              </a:buClr>
              <a:buSzPct val="25000"/>
              <a:buFont typeface="Courier New"/>
              <a:buNone/>
            </a:pPr>
            <a:r>
              <a:rPr b="1" i="0" lang="en-US" sz="1600" u="none" cap="none" strike="noStrike">
                <a:solidFill>
                  <a:srgbClr val="0073FF"/>
                </a:solidFill>
                <a:latin typeface="Courier New"/>
                <a:ea typeface="Courier New"/>
                <a:cs typeface="Courier New"/>
                <a:sym typeface="Courier New"/>
              </a:rPr>
              <a:t>  3  </a:t>
            </a:r>
            <a:r>
              <a:rPr b="0" i="0" lang="en-US" sz="16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*/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3FF"/>
              </a:buClr>
              <a:buSzPct val="25000"/>
              <a:buFont typeface="Courier New"/>
              <a:buNone/>
            </a:pPr>
            <a:r>
              <a:rPr b="1" i="0" lang="en-US" sz="1600" u="none" cap="none" strike="noStrike">
                <a:solidFill>
                  <a:srgbClr val="0073FF"/>
                </a:solidFill>
                <a:latin typeface="Courier New"/>
                <a:ea typeface="Courier New"/>
                <a:cs typeface="Courier New"/>
                <a:sym typeface="Courier New"/>
              </a:rPr>
              <a:t>  4  </a:t>
            </a:r>
            <a:r>
              <a:rPr b="0" i="0" lang="en-US" sz="1600" u="none" cap="none" strike="noStrike">
                <a:solidFill>
                  <a:srgbClr val="CC0066"/>
                </a:solidFill>
                <a:latin typeface="Courier New"/>
                <a:ea typeface="Courier New"/>
                <a:cs typeface="Courier New"/>
                <a:sym typeface="Courier New"/>
              </a:rPr>
              <a:t>public</a:t>
            </a:r>
            <a:r>
              <a:rPr b="0" i="0" lang="en-US" sz="16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0" i="0" lang="en-US" sz="1600" u="none" cap="none" strike="noStrike">
                <a:solidFill>
                  <a:srgbClr val="CC0066"/>
                </a:solidFill>
                <a:latin typeface="Courier New"/>
                <a:ea typeface="Courier New"/>
                <a:cs typeface="Courier New"/>
                <a:sym typeface="Courier New"/>
              </a:rPr>
              <a:t>class</a:t>
            </a:r>
            <a:r>
              <a:rPr b="0" i="0" lang="en-US" sz="16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Earthquake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3FF"/>
              </a:buClr>
              <a:buSzPct val="25000"/>
              <a:buFont typeface="Courier New"/>
              <a:buNone/>
            </a:pPr>
            <a:r>
              <a:rPr b="1" i="0" lang="en-US" sz="1600" u="none" cap="none" strike="noStrike">
                <a:solidFill>
                  <a:srgbClr val="0073FF"/>
                </a:solidFill>
                <a:latin typeface="Courier New"/>
                <a:ea typeface="Courier New"/>
                <a:cs typeface="Courier New"/>
                <a:sym typeface="Courier New"/>
              </a:rPr>
              <a:t>  5  </a:t>
            </a:r>
            <a:r>
              <a:rPr b="0" i="0" lang="en-US" sz="16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{  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3FF"/>
              </a:buClr>
              <a:buSzPct val="25000"/>
              <a:buFont typeface="Courier New"/>
              <a:buNone/>
            </a:pPr>
            <a:r>
              <a:rPr b="1" i="0" lang="en-US" sz="1600" u="none" cap="none" strike="noStrike">
                <a:solidFill>
                  <a:srgbClr val="0073FF"/>
                </a:solidFill>
                <a:latin typeface="Courier New"/>
                <a:ea typeface="Courier New"/>
                <a:cs typeface="Courier New"/>
                <a:sym typeface="Courier New"/>
              </a:rPr>
              <a:t>  6  </a:t>
            </a:r>
            <a:r>
              <a:rPr b="0" i="0" lang="en-US" sz="16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b="0" i="0" lang="en-US" sz="1600" u="none" cap="none" strike="noStrike">
                <a:solidFill>
                  <a:srgbClr val="CC0066"/>
                </a:solidFill>
                <a:latin typeface="Courier New"/>
                <a:ea typeface="Courier New"/>
                <a:cs typeface="Courier New"/>
                <a:sym typeface="Courier New"/>
              </a:rPr>
              <a:t>private</a:t>
            </a:r>
            <a:r>
              <a:rPr b="0" i="0" lang="en-US" sz="16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0" i="0" lang="en-US" sz="1600" u="none" cap="none" strike="noStrike">
                <a:solidFill>
                  <a:srgbClr val="CC0066"/>
                </a:solidFill>
                <a:latin typeface="Courier New"/>
                <a:ea typeface="Courier New"/>
                <a:cs typeface="Courier New"/>
                <a:sym typeface="Courier New"/>
              </a:rPr>
              <a:t>double</a:t>
            </a:r>
            <a:r>
              <a:rPr b="0" i="0" lang="en-US" sz="16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richter;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3FF"/>
              </a:buClr>
              <a:buSzPct val="25000"/>
              <a:buFont typeface="Courier New"/>
              <a:buNone/>
            </a:pPr>
            <a:r>
              <a:rPr b="1" i="0" lang="en-US" sz="1600" u="none" cap="none" strike="noStrike">
                <a:solidFill>
                  <a:srgbClr val="0073FF"/>
                </a:solidFill>
                <a:latin typeface="Courier New"/>
                <a:ea typeface="Courier New"/>
                <a:cs typeface="Courier New"/>
                <a:sym typeface="Courier New"/>
              </a:rPr>
              <a:t>  7  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3FF"/>
              </a:buClr>
              <a:buSzPct val="25000"/>
              <a:buFont typeface="Courier New"/>
              <a:buNone/>
            </a:pPr>
            <a:r>
              <a:rPr b="1" i="0" lang="en-US" sz="1600" u="none" cap="none" strike="noStrike">
                <a:solidFill>
                  <a:srgbClr val="0073FF"/>
                </a:solidFill>
                <a:latin typeface="Courier New"/>
                <a:ea typeface="Courier New"/>
                <a:cs typeface="Courier New"/>
                <a:sym typeface="Courier New"/>
              </a:rPr>
              <a:t>  8  </a:t>
            </a:r>
            <a:r>
              <a:rPr b="0" i="0" lang="en-US" sz="16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/**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3FF"/>
              </a:buClr>
              <a:buSzPct val="25000"/>
              <a:buFont typeface="Courier New"/>
              <a:buNone/>
            </a:pPr>
            <a:r>
              <a:rPr b="1" i="0" lang="en-US" sz="1600" u="none" cap="none" strike="noStrike">
                <a:solidFill>
                  <a:srgbClr val="0073FF"/>
                </a:solidFill>
                <a:latin typeface="Courier New"/>
                <a:ea typeface="Courier New"/>
                <a:cs typeface="Courier New"/>
                <a:sym typeface="Courier New"/>
              </a:rPr>
              <a:t>  9  </a:t>
            </a:r>
            <a:r>
              <a:rPr b="0" i="0" lang="en-US" sz="16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</a:t>
            </a:r>
            <a:r>
              <a:rPr b="0" i="0" lang="en-US" sz="1600" u="none" cap="none" strike="noStrike">
                <a:solidFill>
                  <a:srgbClr val="0073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Constructs an Earthquake object.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3FF"/>
              </a:buClr>
              <a:buSzPct val="25000"/>
              <a:buFont typeface="Courier New"/>
              <a:buNone/>
            </a:pPr>
            <a:r>
              <a:rPr b="1" i="0" lang="en-US" sz="1600" u="none" cap="none" strike="noStrike">
                <a:solidFill>
                  <a:srgbClr val="0073FF"/>
                </a:solidFill>
                <a:latin typeface="Courier New"/>
                <a:ea typeface="Courier New"/>
                <a:cs typeface="Courier New"/>
                <a:sym typeface="Courier New"/>
              </a:rPr>
              <a:t> 10  </a:t>
            </a:r>
            <a:r>
              <a:rPr b="0" i="0" lang="en-US" sz="16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@param magnitude</a:t>
            </a:r>
            <a:r>
              <a:rPr b="0" i="0" lang="en-US" sz="1600" u="none" cap="none" strike="noStrike">
                <a:solidFill>
                  <a:srgbClr val="0073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the magnitude on the Richter scale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3FF"/>
              </a:buClr>
              <a:buSzPct val="25000"/>
              <a:buFont typeface="Courier New"/>
              <a:buNone/>
            </a:pPr>
            <a:r>
              <a:rPr b="1" i="0" lang="en-US" sz="1600" u="none" cap="none" strike="noStrike">
                <a:solidFill>
                  <a:srgbClr val="0073FF"/>
                </a:solidFill>
                <a:latin typeface="Courier New"/>
                <a:ea typeface="Courier New"/>
                <a:cs typeface="Courier New"/>
                <a:sym typeface="Courier New"/>
              </a:rPr>
              <a:t> 11  </a:t>
            </a:r>
            <a:r>
              <a:rPr b="0" i="0" lang="en-US" sz="16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*/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3FF"/>
              </a:buClr>
              <a:buSzPct val="25000"/>
              <a:buFont typeface="Courier New"/>
              <a:buNone/>
            </a:pPr>
            <a:r>
              <a:rPr b="1" i="0" lang="en-US" sz="1600" u="none" cap="none" strike="noStrike">
                <a:solidFill>
                  <a:srgbClr val="0073FF"/>
                </a:solidFill>
                <a:latin typeface="Courier New"/>
                <a:ea typeface="Courier New"/>
                <a:cs typeface="Courier New"/>
                <a:sym typeface="Courier New"/>
              </a:rPr>
              <a:t> 12  </a:t>
            </a:r>
            <a:r>
              <a:rPr b="0" i="0" lang="en-US" sz="16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b="0" i="0" lang="en-US" sz="1600" u="none" cap="none" strike="noStrike">
                <a:solidFill>
                  <a:srgbClr val="CC0066"/>
                </a:solidFill>
                <a:latin typeface="Courier New"/>
                <a:ea typeface="Courier New"/>
                <a:cs typeface="Courier New"/>
                <a:sym typeface="Courier New"/>
              </a:rPr>
              <a:t>public</a:t>
            </a:r>
            <a:r>
              <a:rPr b="0" i="0" lang="en-US" sz="16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Earthquake(</a:t>
            </a:r>
            <a:r>
              <a:rPr b="0" i="0" lang="en-US" sz="1600" u="none" cap="none" strike="noStrike">
                <a:solidFill>
                  <a:srgbClr val="CC0066"/>
                </a:solidFill>
                <a:latin typeface="Courier New"/>
                <a:ea typeface="Courier New"/>
                <a:cs typeface="Courier New"/>
                <a:sym typeface="Courier New"/>
              </a:rPr>
              <a:t>double</a:t>
            </a:r>
            <a:r>
              <a:rPr b="0" i="0" lang="en-US" sz="16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magnitude)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3FF"/>
              </a:buClr>
              <a:buSzPct val="25000"/>
              <a:buFont typeface="Courier New"/>
              <a:buNone/>
            </a:pPr>
            <a:r>
              <a:rPr b="1" i="0" lang="en-US" sz="1600" u="none" cap="none" strike="noStrike">
                <a:solidFill>
                  <a:srgbClr val="0073FF"/>
                </a:solidFill>
                <a:latin typeface="Courier New"/>
                <a:ea typeface="Courier New"/>
                <a:cs typeface="Courier New"/>
                <a:sym typeface="Courier New"/>
              </a:rPr>
              <a:t> 13  </a:t>
            </a:r>
            <a:r>
              <a:rPr b="0" i="0" lang="en-US" sz="16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{  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3FF"/>
              </a:buClr>
              <a:buSzPct val="25000"/>
              <a:buFont typeface="Courier New"/>
              <a:buNone/>
            </a:pPr>
            <a:r>
              <a:rPr b="1" i="0" lang="en-US" sz="1600" u="none" cap="none" strike="noStrike">
                <a:solidFill>
                  <a:srgbClr val="0073FF"/>
                </a:solidFill>
                <a:latin typeface="Courier New"/>
                <a:ea typeface="Courier New"/>
                <a:cs typeface="Courier New"/>
                <a:sym typeface="Courier New"/>
              </a:rPr>
              <a:t> 14  </a:t>
            </a:r>
            <a:r>
              <a:rPr b="0" i="0" lang="en-US" sz="16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richter = magnitude;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3FF"/>
              </a:buClr>
              <a:buSzPct val="25000"/>
              <a:buFont typeface="Courier New"/>
              <a:buNone/>
            </a:pPr>
            <a:r>
              <a:rPr b="1" i="0" lang="en-US" sz="1600" u="none" cap="none" strike="noStrike">
                <a:solidFill>
                  <a:srgbClr val="0073FF"/>
                </a:solidFill>
                <a:latin typeface="Courier New"/>
                <a:ea typeface="Courier New"/>
                <a:cs typeface="Courier New"/>
                <a:sym typeface="Courier New"/>
              </a:rPr>
              <a:t> 15  </a:t>
            </a:r>
            <a:r>
              <a:rPr b="0" i="0" lang="en-US" sz="16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}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3FF"/>
              </a:buClr>
              <a:buSzPct val="25000"/>
              <a:buFont typeface="Courier New"/>
              <a:buNone/>
            </a:pPr>
            <a:r>
              <a:rPr b="1" i="0" lang="en-US" sz="1600" u="none" cap="none" strike="noStrike">
                <a:solidFill>
                  <a:srgbClr val="0073FF"/>
                </a:solidFill>
                <a:latin typeface="Courier New"/>
                <a:ea typeface="Courier New"/>
                <a:cs typeface="Courier New"/>
                <a:sym typeface="Courier New"/>
              </a:rPr>
              <a:t> 16 </a:t>
            </a:r>
          </a:p>
        </p:txBody>
      </p:sp>
      <p:sp>
        <p:nvSpPr>
          <p:cNvPr id="383" name="Shape 383"/>
          <p:cNvSpPr txBox="1"/>
          <p:nvPr/>
        </p:nvSpPr>
        <p:spPr>
          <a:xfrm>
            <a:off x="0" y="304800"/>
            <a:ext cx="7010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llerta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Allerta"/>
                <a:ea typeface="Allerta"/>
                <a:cs typeface="Allerta"/>
                <a:sym typeface="Allerta"/>
              </a:rPr>
              <a:t>ch05/quake/Earthquake.java</a:t>
            </a:r>
          </a:p>
        </p:txBody>
      </p:sp>
      <p:sp>
        <p:nvSpPr>
          <p:cNvPr id="384" name="Shape 384"/>
          <p:cNvSpPr txBox="1"/>
          <p:nvPr/>
        </p:nvSpPr>
        <p:spPr>
          <a:xfrm>
            <a:off x="7315200" y="5791200"/>
            <a:ext cx="1600199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1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Continued</a:t>
            </a:r>
          </a:p>
        </p:txBody>
      </p:sp>
    </p:spTree>
  </p:cSld>
  <p:clrMapOvr>
    <a:masterClrMapping/>
  </p:clrMapOvr>
  <p:transition spd="slow">
    <p:cut/>
  </p:transition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88" name="Shape 3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" name="Shape 389"/>
          <p:cNvSpPr txBox="1"/>
          <p:nvPr/>
        </p:nvSpPr>
        <p:spPr>
          <a:xfrm>
            <a:off x="4800600" y="6305550"/>
            <a:ext cx="43434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1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Big Java</a:t>
            </a: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by Cay Horstmann</a:t>
            </a: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Copyright © 2009 by John Wiley &amp; Sons.  All rights reserved.</a:t>
            </a:r>
          </a:p>
        </p:txBody>
      </p:sp>
      <p:sp>
        <p:nvSpPr>
          <p:cNvPr id="390" name="Shape 390"/>
          <p:cNvSpPr txBox="1"/>
          <p:nvPr/>
        </p:nvSpPr>
        <p:spPr>
          <a:xfrm>
            <a:off x="0" y="931862"/>
            <a:ext cx="9144000" cy="60023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3FF"/>
              </a:buClr>
              <a:buSzPct val="25000"/>
              <a:buFont typeface="Courier New"/>
              <a:buNone/>
            </a:pPr>
            <a:r>
              <a:rPr b="1" i="0" lang="en-US" sz="1600" u="none" cap="none" strike="noStrike">
                <a:solidFill>
                  <a:srgbClr val="0073FF"/>
                </a:solidFill>
                <a:latin typeface="Courier New"/>
                <a:ea typeface="Courier New"/>
                <a:cs typeface="Courier New"/>
                <a:sym typeface="Courier New"/>
              </a:rPr>
              <a:t> 17  </a:t>
            </a:r>
            <a:r>
              <a:rPr b="0" i="0" lang="en-US" sz="16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/**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3FF"/>
              </a:buClr>
              <a:buSzPct val="25000"/>
              <a:buFont typeface="Courier New"/>
              <a:buNone/>
            </a:pPr>
            <a:r>
              <a:rPr b="1" i="0" lang="en-US" sz="1600" u="none" cap="none" strike="noStrike">
                <a:solidFill>
                  <a:srgbClr val="0073FF"/>
                </a:solidFill>
                <a:latin typeface="Courier New"/>
                <a:ea typeface="Courier New"/>
                <a:cs typeface="Courier New"/>
                <a:sym typeface="Courier New"/>
              </a:rPr>
              <a:t> 18  </a:t>
            </a:r>
            <a:r>
              <a:rPr b="0" i="0" lang="en-US" sz="16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</a:t>
            </a:r>
            <a:r>
              <a:rPr b="0" i="0" lang="en-US" sz="1600" u="none" cap="none" strike="noStrike">
                <a:solidFill>
                  <a:srgbClr val="0073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Gets a description of the effect of the earthquake.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3FF"/>
              </a:buClr>
              <a:buSzPct val="25000"/>
              <a:buFont typeface="Courier New"/>
              <a:buNone/>
            </a:pPr>
            <a:r>
              <a:rPr b="1" i="0" lang="en-US" sz="1600" u="none" cap="none" strike="noStrike">
                <a:solidFill>
                  <a:srgbClr val="0073FF"/>
                </a:solidFill>
                <a:latin typeface="Courier New"/>
                <a:ea typeface="Courier New"/>
                <a:cs typeface="Courier New"/>
                <a:sym typeface="Courier New"/>
              </a:rPr>
              <a:t> 19  </a:t>
            </a:r>
            <a:r>
              <a:rPr b="0" i="0" lang="en-US" sz="16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@return</a:t>
            </a:r>
            <a:r>
              <a:rPr b="0" i="0" lang="en-US" sz="1600" u="none" cap="none" strike="noStrike">
                <a:solidFill>
                  <a:srgbClr val="0073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the description of the effect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3FF"/>
              </a:buClr>
              <a:buSzPct val="25000"/>
              <a:buFont typeface="Courier New"/>
              <a:buNone/>
            </a:pPr>
            <a:r>
              <a:rPr b="1" i="0" lang="en-US" sz="1600" u="none" cap="none" strike="noStrike">
                <a:solidFill>
                  <a:srgbClr val="0073FF"/>
                </a:solidFill>
                <a:latin typeface="Courier New"/>
                <a:ea typeface="Courier New"/>
                <a:cs typeface="Courier New"/>
                <a:sym typeface="Courier New"/>
              </a:rPr>
              <a:t> 20  </a:t>
            </a:r>
            <a:r>
              <a:rPr b="0" i="0" lang="en-US" sz="16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*/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3FF"/>
              </a:buClr>
              <a:buSzPct val="25000"/>
              <a:buFont typeface="Courier New"/>
              <a:buNone/>
            </a:pPr>
            <a:r>
              <a:rPr b="1" i="0" lang="en-US" sz="1600" u="none" cap="none" strike="noStrike">
                <a:solidFill>
                  <a:srgbClr val="0073FF"/>
                </a:solidFill>
                <a:latin typeface="Courier New"/>
                <a:ea typeface="Courier New"/>
                <a:cs typeface="Courier New"/>
                <a:sym typeface="Courier New"/>
              </a:rPr>
              <a:t> 21  </a:t>
            </a:r>
            <a:r>
              <a:rPr b="0" i="0" lang="en-US" sz="16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b="0" i="0" lang="en-US" sz="1600" u="none" cap="none" strike="noStrike">
                <a:solidFill>
                  <a:srgbClr val="CC0066"/>
                </a:solidFill>
                <a:latin typeface="Courier New"/>
                <a:ea typeface="Courier New"/>
                <a:cs typeface="Courier New"/>
                <a:sym typeface="Courier New"/>
              </a:rPr>
              <a:t>public</a:t>
            </a:r>
            <a:r>
              <a:rPr b="0" i="0" lang="en-US" sz="16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String getDescription()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3FF"/>
              </a:buClr>
              <a:buSzPct val="25000"/>
              <a:buFont typeface="Courier New"/>
              <a:buNone/>
            </a:pPr>
            <a:r>
              <a:rPr b="1" i="0" lang="en-US" sz="1600" u="none" cap="none" strike="noStrike">
                <a:solidFill>
                  <a:srgbClr val="0073FF"/>
                </a:solidFill>
                <a:latin typeface="Courier New"/>
                <a:ea typeface="Courier New"/>
                <a:cs typeface="Courier New"/>
                <a:sym typeface="Courier New"/>
              </a:rPr>
              <a:t> 22  </a:t>
            </a:r>
            <a:r>
              <a:rPr b="0" i="0" lang="en-US" sz="16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{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3FF"/>
              </a:buClr>
              <a:buSzPct val="25000"/>
              <a:buFont typeface="Courier New"/>
              <a:buNone/>
            </a:pPr>
            <a:r>
              <a:rPr b="1" i="0" lang="en-US" sz="1600" u="none" cap="none" strike="noStrike">
                <a:solidFill>
                  <a:srgbClr val="0073FF"/>
                </a:solidFill>
                <a:latin typeface="Courier New"/>
                <a:ea typeface="Courier New"/>
                <a:cs typeface="Courier New"/>
                <a:sym typeface="Courier New"/>
              </a:rPr>
              <a:t> 23  </a:t>
            </a:r>
            <a:r>
              <a:rPr b="0" i="0" lang="en-US" sz="16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String r;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3FF"/>
              </a:buClr>
              <a:buSzPct val="25000"/>
              <a:buFont typeface="Courier New"/>
              <a:buNone/>
            </a:pPr>
            <a:r>
              <a:rPr b="1" i="0" lang="en-US" sz="1600" u="none" cap="none" strike="noStrike">
                <a:solidFill>
                  <a:srgbClr val="0073FF"/>
                </a:solidFill>
                <a:latin typeface="Courier New"/>
                <a:ea typeface="Courier New"/>
                <a:cs typeface="Courier New"/>
                <a:sym typeface="Courier New"/>
              </a:rPr>
              <a:t> 24  </a:t>
            </a:r>
            <a:r>
              <a:rPr b="0" i="0" lang="en-US" sz="16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</a:t>
            </a:r>
            <a:r>
              <a:rPr b="0" i="0" lang="en-US" sz="1600" u="none" cap="none" strike="noStrike">
                <a:solidFill>
                  <a:srgbClr val="CC0066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b="0" i="0" lang="en-US" sz="16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(richter &gt;= </a:t>
            </a:r>
            <a:r>
              <a:rPr b="0" i="0" lang="en-US" sz="1600" u="none" cap="none" strike="noStrike">
                <a:solidFill>
                  <a:srgbClr val="66FF19"/>
                </a:solidFill>
                <a:latin typeface="Courier New"/>
                <a:ea typeface="Courier New"/>
                <a:cs typeface="Courier New"/>
                <a:sym typeface="Courier New"/>
              </a:rPr>
              <a:t>8.0</a:t>
            </a:r>
            <a:r>
              <a:rPr b="0" i="0" lang="en-US" sz="16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3FF"/>
              </a:buClr>
              <a:buSzPct val="25000"/>
              <a:buFont typeface="Courier New"/>
              <a:buNone/>
            </a:pPr>
            <a:r>
              <a:rPr b="1" i="0" lang="en-US" sz="1600" u="none" cap="none" strike="noStrike">
                <a:solidFill>
                  <a:srgbClr val="0073FF"/>
                </a:solidFill>
                <a:latin typeface="Courier New"/>
                <a:ea typeface="Courier New"/>
                <a:cs typeface="Courier New"/>
                <a:sym typeface="Courier New"/>
              </a:rPr>
              <a:t> 25  </a:t>
            </a:r>
            <a:r>
              <a:rPr b="0" i="0" lang="en-US" sz="16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 r = </a:t>
            </a:r>
            <a:r>
              <a:rPr b="0" i="0" lang="en-US" sz="1600" u="none" cap="none" strike="noStrike">
                <a:solidFill>
                  <a:srgbClr val="32E598"/>
                </a:solidFill>
                <a:latin typeface="Courier New"/>
                <a:ea typeface="Courier New"/>
                <a:cs typeface="Courier New"/>
                <a:sym typeface="Courier New"/>
              </a:rPr>
              <a:t>"Most structures fall"</a:t>
            </a:r>
            <a:r>
              <a:rPr b="0" i="0" lang="en-US" sz="16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3FF"/>
              </a:buClr>
              <a:buSzPct val="25000"/>
              <a:buFont typeface="Courier New"/>
              <a:buNone/>
            </a:pPr>
            <a:r>
              <a:rPr b="1" i="0" lang="en-US" sz="1600" u="none" cap="none" strike="noStrike">
                <a:solidFill>
                  <a:srgbClr val="0073FF"/>
                </a:solidFill>
                <a:latin typeface="Courier New"/>
                <a:ea typeface="Courier New"/>
                <a:cs typeface="Courier New"/>
                <a:sym typeface="Courier New"/>
              </a:rPr>
              <a:t> 26  </a:t>
            </a:r>
            <a:r>
              <a:rPr b="0" i="0" lang="en-US" sz="16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</a:t>
            </a:r>
            <a:r>
              <a:rPr b="0" i="0" lang="en-US" sz="1600" u="none" cap="none" strike="noStrike">
                <a:solidFill>
                  <a:srgbClr val="CC0066"/>
                </a:solidFill>
                <a:latin typeface="Courier New"/>
                <a:ea typeface="Courier New"/>
                <a:cs typeface="Courier New"/>
                <a:sym typeface="Courier New"/>
              </a:rPr>
              <a:t>else</a:t>
            </a:r>
            <a:r>
              <a:rPr b="0" i="0" lang="en-US" sz="16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0" i="0" lang="en-US" sz="1600" u="none" cap="none" strike="noStrike">
                <a:solidFill>
                  <a:srgbClr val="CC0066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b="0" i="0" lang="en-US" sz="16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(richter &gt;= </a:t>
            </a:r>
            <a:r>
              <a:rPr b="0" i="0" lang="en-US" sz="1600" u="none" cap="none" strike="noStrike">
                <a:solidFill>
                  <a:srgbClr val="66FF19"/>
                </a:solidFill>
                <a:latin typeface="Courier New"/>
                <a:ea typeface="Courier New"/>
                <a:cs typeface="Courier New"/>
                <a:sym typeface="Courier New"/>
              </a:rPr>
              <a:t>7.0</a:t>
            </a:r>
            <a:r>
              <a:rPr b="0" i="0" lang="en-US" sz="16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3FF"/>
              </a:buClr>
              <a:buSzPct val="25000"/>
              <a:buFont typeface="Courier New"/>
              <a:buNone/>
            </a:pPr>
            <a:r>
              <a:rPr b="1" i="0" lang="en-US" sz="1600" u="none" cap="none" strike="noStrike">
                <a:solidFill>
                  <a:srgbClr val="0073FF"/>
                </a:solidFill>
                <a:latin typeface="Courier New"/>
                <a:ea typeface="Courier New"/>
                <a:cs typeface="Courier New"/>
                <a:sym typeface="Courier New"/>
              </a:rPr>
              <a:t> 27  </a:t>
            </a:r>
            <a:r>
              <a:rPr b="0" i="0" lang="en-US" sz="16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 r = </a:t>
            </a:r>
            <a:r>
              <a:rPr b="0" i="0" lang="en-US" sz="1600" u="none" cap="none" strike="noStrike">
                <a:solidFill>
                  <a:srgbClr val="32E598"/>
                </a:solidFill>
                <a:latin typeface="Courier New"/>
                <a:ea typeface="Courier New"/>
                <a:cs typeface="Courier New"/>
                <a:sym typeface="Courier New"/>
              </a:rPr>
              <a:t>"Many buildings destroyed"</a:t>
            </a:r>
            <a:r>
              <a:rPr b="0" i="0" lang="en-US" sz="16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3FF"/>
              </a:buClr>
              <a:buSzPct val="25000"/>
              <a:buFont typeface="Courier New"/>
              <a:buNone/>
            </a:pPr>
            <a:r>
              <a:rPr b="1" i="0" lang="en-US" sz="1600" u="none" cap="none" strike="noStrike">
                <a:solidFill>
                  <a:srgbClr val="0073FF"/>
                </a:solidFill>
                <a:latin typeface="Courier New"/>
                <a:ea typeface="Courier New"/>
                <a:cs typeface="Courier New"/>
                <a:sym typeface="Courier New"/>
              </a:rPr>
              <a:t> 28  </a:t>
            </a:r>
            <a:r>
              <a:rPr b="0" i="0" lang="en-US" sz="16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</a:t>
            </a:r>
            <a:r>
              <a:rPr b="0" i="0" lang="en-US" sz="1600" u="none" cap="none" strike="noStrike">
                <a:solidFill>
                  <a:srgbClr val="CC0066"/>
                </a:solidFill>
                <a:latin typeface="Courier New"/>
                <a:ea typeface="Courier New"/>
                <a:cs typeface="Courier New"/>
                <a:sym typeface="Courier New"/>
              </a:rPr>
              <a:t>else</a:t>
            </a:r>
            <a:r>
              <a:rPr b="0" i="0" lang="en-US" sz="16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0" i="0" lang="en-US" sz="1600" u="none" cap="none" strike="noStrike">
                <a:solidFill>
                  <a:srgbClr val="CC0066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b="0" i="0" lang="en-US" sz="16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(richter &gt;= </a:t>
            </a:r>
            <a:r>
              <a:rPr b="0" i="0" lang="en-US" sz="1600" u="none" cap="none" strike="noStrike">
                <a:solidFill>
                  <a:srgbClr val="66FF19"/>
                </a:solidFill>
                <a:latin typeface="Courier New"/>
                <a:ea typeface="Courier New"/>
                <a:cs typeface="Courier New"/>
                <a:sym typeface="Courier New"/>
              </a:rPr>
              <a:t>6.0</a:t>
            </a:r>
            <a:r>
              <a:rPr b="0" i="0" lang="en-US" sz="16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3FF"/>
              </a:buClr>
              <a:buSzPct val="25000"/>
              <a:buFont typeface="Courier New"/>
              <a:buNone/>
            </a:pPr>
            <a:r>
              <a:rPr b="1" i="0" lang="en-US" sz="1600" u="none" cap="none" strike="noStrike">
                <a:solidFill>
                  <a:srgbClr val="0073FF"/>
                </a:solidFill>
                <a:latin typeface="Courier New"/>
                <a:ea typeface="Courier New"/>
                <a:cs typeface="Courier New"/>
                <a:sym typeface="Courier New"/>
              </a:rPr>
              <a:t> 29  </a:t>
            </a:r>
            <a:r>
              <a:rPr b="0" i="0" lang="en-US" sz="16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 r = </a:t>
            </a:r>
            <a:r>
              <a:rPr b="0" i="0" lang="en-US" sz="1600" u="none" cap="none" strike="noStrike">
                <a:solidFill>
                  <a:srgbClr val="32E598"/>
                </a:solidFill>
                <a:latin typeface="Courier New"/>
                <a:ea typeface="Courier New"/>
                <a:cs typeface="Courier New"/>
                <a:sym typeface="Courier New"/>
              </a:rPr>
              <a:t>"Many buildings considerably damaged, some collapse"</a:t>
            </a:r>
            <a:r>
              <a:rPr b="0" i="0" lang="en-US" sz="16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3FF"/>
              </a:buClr>
              <a:buSzPct val="25000"/>
              <a:buFont typeface="Courier New"/>
              <a:buNone/>
            </a:pPr>
            <a:r>
              <a:rPr b="1" i="0" lang="en-US" sz="1600" u="none" cap="none" strike="noStrike">
                <a:solidFill>
                  <a:srgbClr val="0073FF"/>
                </a:solidFill>
                <a:latin typeface="Courier New"/>
                <a:ea typeface="Courier New"/>
                <a:cs typeface="Courier New"/>
                <a:sym typeface="Courier New"/>
              </a:rPr>
              <a:t> 30  </a:t>
            </a:r>
            <a:r>
              <a:rPr b="0" i="0" lang="en-US" sz="16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</a:t>
            </a:r>
            <a:r>
              <a:rPr b="0" i="0" lang="en-US" sz="1600" u="none" cap="none" strike="noStrike">
                <a:solidFill>
                  <a:srgbClr val="CC0066"/>
                </a:solidFill>
                <a:latin typeface="Courier New"/>
                <a:ea typeface="Courier New"/>
                <a:cs typeface="Courier New"/>
                <a:sym typeface="Courier New"/>
              </a:rPr>
              <a:t>else</a:t>
            </a:r>
            <a:r>
              <a:rPr b="0" i="0" lang="en-US" sz="16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0" i="0" lang="en-US" sz="1600" u="none" cap="none" strike="noStrike">
                <a:solidFill>
                  <a:srgbClr val="CC0066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b="0" i="0" lang="en-US" sz="16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(richter &gt;= </a:t>
            </a:r>
            <a:r>
              <a:rPr b="0" i="0" lang="en-US" sz="1600" u="none" cap="none" strike="noStrike">
                <a:solidFill>
                  <a:srgbClr val="66FF19"/>
                </a:solidFill>
                <a:latin typeface="Courier New"/>
                <a:ea typeface="Courier New"/>
                <a:cs typeface="Courier New"/>
                <a:sym typeface="Courier New"/>
              </a:rPr>
              <a:t>4.5</a:t>
            </a:r>
            <a:r>
              <a:rPr b="0" i="0" lang="en-US" sz="16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3FF"/>
              </a:buClr>
              <a:buSzPct val="25000"/>
              <a:buFont typeface="Courier New"/>
              <a:buNone/>
            </a:pPr>
            <a:r>
              <a:rPr b="1" i="0" lang="en-US" sz="1600" u="none" cap="none" strike="noStrike">
                <a:solidFill>
                  <a:srgbClr val="0073FF"/>
                </a:solidFill>
                <a:latin typeface="Courier New"/>
                <a:ea typeface="Courier New"/>
                <a:cs typeface="Courier New"/>
                <a:sym typeface="Courier New"/>
              </a:rPr>
              <a:t> 31  </a:t>
            </a:r>
            <a:r>
              <a:rPr b="0" i="0" lang="en-US" sz="16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 r = </a:t>
            </a:r>
            <a:r>
              <a:rPr b="0" i="0" lang="en-US" sz="1600" u="none" cap="none" strike="noStrike">
                <a:solidFill>
                  <a:srgbClr val="32E598"/>
                </a:solidFill>
                <a:latin typeface="Courier New"/>
                <a:ea typeface="Courier New"/>
                <a:cs typeface="Courier New"/>
                <a:sym typeface="Courier New"/>
              </a:rPr>
              <a:t>"Damage to poorly constructed buildings"</a:t>
            </a:r>
            <a:r>
              <a:rPr b="0" i="0" lang="en-US" sz="16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3FF"/>
              </a:buClr>
              <a:buSzPct val="25000"/>
              <a:buFont typeface="Courier New"/>
              <a:buNone/>
            </a:pPr>
            <a:r>
              <a:rPr b="1" i="0" lang="en-US" sz="1600" u="none" cap="none" strike="noStrike">
                <a:solidFill>
                  <a:srgbClr val="0073FF"/>
                </a:solidFill>
                <a:latin typeface="Courier New"/>
                <a:ea typeface="Courier New"/>
                <a:cs typeface="Courier New"/>
                <a:sym typeface="Courier New"/>
              </a:rPr>
              <a:t> 32  </a:t>
            </a:r>
            <a:r>
              <a:rPr b="0" i="0" lang="en-US" sz="16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</a:t>
            </a:r>
            <a:r>
              <a:rPr b="0" i="0" lang="en-US" sz="1600" u="none" cap="none" strike="noStrike">
                <a:solidFill>
                  <a:srgbClr val="CC0066"/>
                </a:solidFill>
                <a:latin typeface="Courier New"/>
                <a:ea typeface="Courier New"/>
                <a:cs typeface="Courier New"/>
                <a:sym typeface="Courier New"/>
              </a:rPr>
              <a:t>else</a:t>
            </a:r>
            <a:r>
              <a:rPr b="0" i="0" lang="en-US" sz="16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0" i="0" lang="en-US" sz="1600" u="none" cap="none" strike="noStrike">
                <a:solidFill>
                  <a:srgbClr val="CC0066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b="0" i="0" lang="en-US" sz="16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(richter &gt;= </a:t>
            </a:r>
            <a:r>
              <a:rPr b="0" i="0" lang="en-US" sz="1600" u="none" cap="none" strike="noStrike">
                <a:solidFill>
                  <a:srgbClr val="66FF19"/>
                </a:solidFill>
                <a:latin typeface="Courier New"/>
                <a:ea typeface="Courier New"/>
                <a:cs typeface="Courier New"/>
                <a:sym typeface="Courier New"/>
              </a:rPr>
              <a:t>3.5</a:t>
            </a:r>
            <a:r>
              <a:rPr b="0" i="0" lang="en-US" sz="16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3FF"/>
              </a:buClr>
              <a:buSzPct val="25000"/>
              <a:buFont typeface="Courier New"/>
              <a:buNone/>
            </a:pPr>
            <a:r>
              <a:rPr b="1" i="0" lang="en-US" sz="1600" u="none" cap="none" strike="noStrike">
                <a:solidFill>
                  <a:srgbClr val="0073FF"/>
                </a:solidFill>
                <a:latin typeface="Courier New"/>
                <a:ea typeface="Courier New"/>
                <a:cs typeface="Courier New"/>
                <a:sym typeface="Courier New"/>
              </a:rPr>
              <a:t> 33  </a:t>
            </a:r>
            <a:r>
              <a:rPr b="0" i="0" lang="en-US" sz="16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 r = </a:t>
            </a:r>
            <a:r>
              <a:rPr b="0" i="0" lang="en-US" sz="1600" u="none" cap="none" strike="noStrike">
                <a:solidFill>
                  <a:srgbClr val="32E598"/>
                </a:solidFill>
                <a:latin typeface="Courier New"/>
                <a:ea typeface="Courier New"/>
                <a:cs typeface="Courier New"/>
                <a:sym typeface="Courier New"/>
              </a:rPr>
              <a:t>"Felt by many people, no destruction"</a:t>
            </a:r>
            <a:r>
              <a:rPr b="0" i="0" lang="en-US" sz="16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3FF"/>
              </a:buClr>
              <a:buSzPct val="25000"/>
              <a:buFont typeface="Courier New"/>
              <a:buNone/>
            </a:pPr>
            <a:r>
              <a:rPr b="1" i="0" lang="en-US" sz="1600" u="none" cap="none" strike="noStrike">
                <a:solidFill>
                  <a:srgbClr val="0073FF"/>
                </a:solidFill>
                <a:latin typeface="Courier New"/>
                <a:ea typeface="Courier New"/>
                <a:cs typeface="Courier New"/>
                <a:sym typeface="Courier New"/>
              </a:rPr>
              <a:t> 34  </a:t>
            </a:r>
            <a:r>
              <a:rPr b="0" i="0" lang="en-US" sz="16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</a:t>
            </a:r>
            <a:r>
              <a:rPr b="0" i="0" lang="en-US" sz="1600" u="none" cap="none" strike="noStrike">
                <a:solidFill>
                  <a:srgbClr val="CC0066"/>
                </a:solidFill>
                <a:latin typeface="Courier New"/>
                <a:ea typeface="Courier New"/>
                <a:cs typeface="Courier New"/>
                <a:sym typeface="Courier New"/>
              </a:rPr>
              <a:t>else</a:t>
            </a:r>
            <a:r>
              <a:rPr b="0" i="0" lang="en-US" sz="16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0" i="0" lang="en-US" sz="1600" u="none" cap="none" strike="noStrike">
                <a:solidFill>
                  <a:srgbClr val="CC0066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b="0" i="0" lang="en-US" sz="16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(richter &gt;= </a:t>
            </a:r>
            <a:r>
              <a:rPr b="0" i="0" lang="en-US" sz="1600" u="none" cap="none" strike="noStrike">
                <a:solidFill>
                  <a:srgbClr val="66FF19"/>
                </a:solidFill>
                <a:latin typeface="Courier New"/>
                <a:ea typeface="Courier New"/>
                <a:cs typeface="Courier New"/>
                <a:sym typeface="Courier New"/>
              </a:rPr>
              <a:t>0</a:t>
            </a:r>
            <a:r>
              <a:rPr b="0" i="0" lang="en-US" sz="16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3FF"/>
              </a:buClr>
              <a:buSzPct val="25000"/>
              <a:buFont typeface="Courier New"/>
              <a:buNone/>
            </a:pPr>
            <a:r>
              <a:rPr b="1" i="0" lang="en-US" sz="1600" u="none" cap="none" strike="noStrike">
                <a:solidFill>
                  <a:srgbClr val="0073FF"/>
                </a:solidFill>
                <a:latin typeface="Courier New"/>
                <a:ea typeface="Courier New"/>
                <a:cs typeface="Courier New"/>
                <a:sym typeface="Courier New"/>
              </a:rPr>
              <a:t> 35  </a:t>
            </a:r>
            <a:r>
              <a:rPr b="0" i="0" lang="en-US" sz="16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 r = </a:t>
            </a:r>
            <a:r>
              <a:rPr b="0" i="0" lang="en-US" sz="1600" u="none" cap="none" strike="noStrike">
                <a:solidFill>
                  <a:srgbClr val="32E598"/>
                </a:solidFill>
                <a:latin typeface="Courier New"/>
                <a:ea typeface="Courier New"/>
                <a:cs typeface="Courier New"/>
                <a:sym typeface="Courier New"/>
              </a:rPr>
              <a:t>"Generally not felt by people"</a:t>
            </a:r>
            <a:r>
              <a:rPr b="0" i="0" lang="en-US" sz="16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3FF"/>
              </a:buClr>
              <a:buSzPct val="25000"/>
              <a:buFont typeface="Courier New"/>
              <a:buNone/>
            </a:pPr>
            <a:r>
              <a:rPr b="1" i="0" lang="en-US" sz="1600" u="none" cap="none" strike="noStrike">
                <a:solidFill>
                  <a:srgbClr val="0073FF"/>
                </a:solidFill>
                <a:latin typeface="Courier New"/>
                <a:ea typeface="Courier New"/>
                <a:cs typeface="Courier New"/>
                <a:sym typeface="Courier New"/>
              </a:rPr>
              <a:t> 36  </a:t>
            </a:r>
            <a:r>
              <a:rPr b="0" i="0" lang="en-US" sz="16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</a:t>
            </a:r>
            <a:r>
              <a:rPr b="0" i="0" lang="en-US" sz="1600" u="none" cap="none" strike="noStrike">
                <a:solidFill>
                  <a:srgbClr val="CC0066"/>
                </a:solidFill>
                <a:latin typeface="Courier New"/>
                <a:ea typeface="Courier New"/>
                <a:cs typeface="Courier New"/>
                <a:sym typeface="Courier New"/>
              </a:rPr>
              <a:t>else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3FF"/>
              </a:buClr>
              <a:buSzPct val="25000"/>
              <a:buFont typeface="Courier New"/>
              <a:buNone/>
            </a:pPr>
            <a:r>
              <a:rPr b="1" i="0" lang="en-US" sz="1600" u="none" cap="none" strike="noStrike">
                <a:solidFill>
                  <a:srgbClr val="0073FF"/>
                </a:solidFill>
                <a:latin typeface="Courier New"/>
                <a:ea typeface="Courier New"/>
                <a:cs typeface="Courier New"/>
                <a:sym typeface="Courier New"/>
              </a:rPr>
              <a:t> 37  </a:t>
            </a:r>
            <a:r>
              <a:rPr b="0" i="0" lang="en-US" sz="16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 r = </a:t>
            </a:r>
            <a:r>
              <a:rPr b="0" i="0" lang="en-US" sz="1600" u="none" cap="none" strike="noStrike">
                <a:solidFill>
                  <a:srgbClr val="32E598"/>
                </a:solidFill>
                <a:latin typeface="Courier New"/>
                <a:ea typeface="Courier New"/>
                <a:cs typeface="Courier New"/>
                <a:sym typeface="Courier New"/>
              </a:rPr>
              <a:t>"Negative numbers are not valid"</a:t>
            </a:r>
            <a:r>
              <a:rPr b="0" i="0" lang="en-US" sz="16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3FF"/>
              </a:buClr>
              <a:buSzPct val="25000"/>
              <a:buFont typeface="Courier New"/>
              <a:buNone/>
            </a:pPr>
            <a:r>
              <a:rPr b="1" i="0" lang="en-US" sz="1600" u="none" cap="none" strike="noStrike">
                <a:solidFill>
                  <a:srgbClr val="0073FF"/>
                </a:solidFill>
                <a:latin typeface="Courier New"/>
                <a:ea typeface="Courier New"/>
                <a:cs typeface="Courier New"/>
                <a:sym typeface="Courier New"/>
              </a:rPr>
              <a:t> 38  </a:t>
            </a:r>
            <a:r>
              <a:rPr b="0" i="0" lang="en-US" sz="16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</a:t>
            </a:r>
            <a:r>
              <a:rPr b="0" i="0" lang="en-US" sz="1600" u="none" cap="none" strike="noStrike">
                <a:solidFill>
                  <a:srgbClr val="CC0066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b="0" i="0" lang="en-US" sz="16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r;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3FF"/>
              </a:buClr>
              <a:buSzPct val="25000"/>
              <a:buFont typeface="Courier New"/>
              <a:buNone/>
            </a:pPr>
            <a:r>
              <a:rPr b="1" i="0" lang="en-US" sz="1600" u="none" cap="none" strike="noStrike">
                <a:solidFill>
                  <a:srgbClr val="0073FF"/>
                </a:solidFill>
                <a:latin typeface="Courier New"/>
                <a:ea typeface="Courier New"/>
                <a:cs typeface="Courier New"/>
                <a:sym typeface="Courier New"/>
              </a:rPr>
              <a:t> 39  </a:t>
            </a:r>
            <a:r>
              <a:rPr b="0" i="0" lang="en-US" sz="16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}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3FF"/>
              </a:buClr>
              <a:buSzPct val="25000"/>
              <a:buFont typeface="Courier New"/>
              <a:buNone/>
            </a:pPr>
            <a:r>
              <a:rPr b="1" i="0" lang="en-US" sz="1600" u="none" cap="none" strike="noStrike">
                <a:solidFill>
                  <a:srgbClr val="0073FF"/>
                </a:solidFill>
                <a:latin typeface="Courier New"/>
                <a:ea typeface="Courier New"/>
                <a:cs typeface="Courier New"/>
                <a:sym typeface="Courier New"/>
              </a:rPr>
              <a:t> 40  </a:t>
            </a:r>
            <a:r>
              <a:rPr b="0" i="0" lang="en-US" sz="16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</p:txBody>
      </p:sp>
      <p:sp>
        <p:nvSpPr>
          <p:cNvPr id="391" name="Shape 391"/>
          <p:cNvSpPr txBox="1"/>
          <p:nvPr/>
        </p:nvSpPr>
        <p:spPr>
          <a:xfrm>
            <a:off x="0" y="304800"/>
            <a:ext cx="7010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llerta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Allerta"/>
                <a:ea typeface="Allerta"/>
                <a:cs typeface="Allerta"/>
                <a:sym typeface="Allerta"/>
              </a:rPr>
              <a:t>ch05/quake/Earthquake.java (cont.)</a:t>
            </a:r>
          </a:p>
        </p:txBody>
      </p:sp>
    </p:spTree>
  </p:cSld>
  <p:clrMapOvr>
    <a:masterClrMapping/>
  </p:clrMapOvr>
  <p:transition spd="slow">
    <p:cut/>
  </p:transition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95" name="Shape 3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" name="Shape 396"/>
          <p:cNvSpPr txBox="1"/>
          <p:nvPr/>
        </p:nvSpPr>
        <p:spPr>
          <a:xfrm>
            <a:off x="4800600" y="6305550"/>
            <a:ext cx="43434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1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Big Java</a:t>
            </a: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by Cay Horstmann</a:t>
            </a: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Copyright © 2009 by John Wiley &amp; Sons.  All rights reserved.</a:t>
            </a:r>
          </a:p>
        </p:txBody>
      </p:sp>
      <p:sp>
        <p:nvSpPr>
          <p:cNvPr id="397" name="Shape 397"/>
          <p:cNvSpPr txBox="1"/>
          <p:nvPr/>
        </p:nvSpPr>
        <p:spPr>
          <a:xfrm>
            <a:off x="0" y="917575"/>
            <a:ext cx="9144000" cy="42783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3FF"/>
              </a:buClr>
              <a:buSzPct val="25000"/>
              <a:buFont typeface="Courier New"/>
              <a:buNone/>
            </a:pPr>
            <a:r>
              <a:rPr b="1" i="0" lang="en-US" sz="1600" u="none" cap="none" strike="noStrike">
                <a:solidFill>
                  <a:srgbClr val="0073FF"/>
                </a:solidFill>
                <a:latin typeface="Courier New"/>
                <a:ea typeface="Courier New"/>
                <a:cs typeface="Courier New"/>
                <a:sym typeface="Courier New"/>
              </a:rPr>
              <a:t> 1  </a:t>
            </a:r>
            <a:r>
              <a:rPr b="0" i="0" lang="en-US" sz="1600" u="none" cap="none" strike="noStrike">
                <a:solidFill>
                  <a:srgbClr val="CC0066"/>
                </a:solidFill>
                <a:latin typeface="Courier New"/>
                <a:ea typeface="Courier New"/>
                <a:cs typeface="Courier New"/>
                <a:sym typeface="Courier New"/>
              </a:rPr>
              <a:t>import</a:t>
            </a:r>
            <a:r>
              <a:rPr b="0" i="0" lang="en-US" sz="16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java.util.Scanner;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3FF"/>
              </a:buClr>
              <a:buSzPct val="25000"/>
              <a:buFont typeface="Courier New"/>
              <a:buNone/>
            </a:pPr>
            <a:r>
              <a:rPr b="1" i="0" lang="en-US" sz="1600" u="none" cap="none" strike="noStrike">
                <a:solidFill>
                  <a:srgbClr val="0073FF"/>
                </a:solidFill>
                <a:latin typeface="Courier New"/>
                <a:ea typeface="Courier New"/>
                <a:cs typeface="Courier New"/>
                <a:sym typeface="Courier New"/>
              </a:rPr>
              <a:t>  2  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3FF"/>
              </a:buClr>
              <a:buSzPct val="25000"/>
              <a:buFont typeface="Courier New"/>
              <a:buNone/>
            </a:pPr>
            <a:r>
              <a:rPr b="1" i="0" lang="en-US" sz="1600" u="none" cap="none" strike="noStrike">
                <a:solidFill>
                  <a:srgbClr val="0073FF"/>
                </a:solidFill>
                <a:latin typeface="Courier New"/>
                <a:ea typeface="Courier New"/>
                <a:cs typeface="Courier New"/>
                <a:sym typeface="Courier New"/>
              </a:rPr>
              <a:t>  3  </a:t>
            </a:r>
            <a:r>
              <a:rPr b="0" i="0" lang="en-US" sz="16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/**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3FF"/>
              </a:buClr>
              <a:buSzPct val="25000"/>
              <a:buFont typeface="Courier New"/>
              <a:buNone/>
            </a:pPr>
            <a:r>
              <a:rPr b="1" i="0" lang="en-US" sz="1600" u="none" cap="none" strike="noStrike">
                <a:solidFill>
                  <a:srgbClr val="0073FF"/>
                </a:solidFill>
                <a:latin typeface="Courier New"/>
                <a:ea typeface="Courier New"/>
                <a:cs typeface="Courier New"/>
                <a:sym typeface="Courier New"/>
              </a:rPr>
              <a:t>  4  </a:t>
            </a:r>
            <a:r>
              <a:rPr b="0" i="0" lang="en-US" sz="16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b="0" i="0" lang="en-US" sz="1600" u="none" cap="none" strike="noStrike">
                <a:solidFill>
                  <a:srgbClr val="0073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This program prints a description of an earthquake of a given magnitude.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3FF"/>
              </a:buClr>
              <a:buSzPct val="25000"/>
              <a:buFont typeface="Courier New"/>
              <a:buNone/>
            </a:pPr>
            <a:r>
              <a:rPr b="1" i="0" lang="en-US" sz="1600" u="none" cap="none" strike="noStrike">
                <a:solidFill>
                  <a:srgbClr val="0073FF"/>
                </a:solidFill>
                <a:latin typeface="Courier New"/>
                <a:ea typeface="Courier New"/>
                <a:cs typeface="Courier New"/>
                <a:sym typeface="Courier New"/>
              </a:rPr>
              <a:t>  5  </a:t>
            </a:r>
            <a:r>
              <a:rPr b="0" i="0" lang="en-US" sz="16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*/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3FF"/>
              </a:buClr>
              <a:buSzPct val="25000"/>
              <a:buFont typeface="Courier New"/>
              <a:buNone/>
            </a:pPr>
            <a:r>
              <a:rPr b="1" i="0" lang="en-US" sz="1600" u="none" cap="none" strike="noStrike">
                <a:solidFill>
                  <a:srgbClr val="0073FF"/>
                </a:solidFill>
                <a:latin typeface="Courier New"/>
                <a:ea typeface="Courier New"/>
                <a:cs typeface="Courier New"/>
                <a:sym typeface="Courier New"/>
              </a:rPr>
              <a:t>  6  </a:t>
            </a:r>
            <a:r>
              <a:rPr b="0" i="0" lang="en-US" sz="1600" u="none" cap="none" strike="noStrike">
                <a:solidFill>
                  <a:srgbClr val="CC0066"/>
                </a:solidFill>
                <a:latin typeface="Courier New"/>
                <a:ea typeface="Courier New"/>
                <a:cs typeface="Courier New"/>
                <a:sym typeface="Courier New"/>
              </a:rPr>
              <a:t>public</a:t>
            </a:r>
            <a:r>
              <a:rPr b="0" i="0" lang="en-US" sz="16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0" i="0" lang="en-US" sz="1600" u="none" cap="none" strike="noStrike">
                <a:solidFill>
                  <a:srgbClr val="CC0066"/>
                </a:solidFill>
                <a:latin typeface="Courier New"/>
                <a:ea typeface="Courier New"/>
                <a:cs typeface="Courier New"/>
                <a:sym typeface="Courier New"/>
              </a:rPr>
              <a:t>class</a:t>
            </a:r>
            <a:r>
              <a:rPr b="0" i="0" lang="en-US" sz="16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EarthquakeRunner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3FF"/>
              </a:buClr>
              <a:buSzPct val="25000"/>
              <a:buFont typeface="Courier New"/>
              <a:buNone/>
            </a:pPr>
            <a:r>
              <a:rPr b="1" i="0" lang="en-US" sz="1600" u="none" cap="none" strike="noStrike">
                <a:solidFill>
                  <a:srgbClr val="0073FF"/>
                </a:solidFill>
                <a:latin typeface="Courier New"/>
                <a:ea typeface="Courier New"/>
                <a:cs typeface="Courier New"/>
                <a:sym typeface="Courier New"/>
              </a:rPr>
              <a:t>  7  </a:t>
            </a:r>
            <a:r>
              <a:rPr b="0" i="0" lang="en-US" sz="16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{  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3FF"/>
              </a:buClr>
              <a:buSzPct val="25000"/>
              <a:buFont typeface="Courier New"/>
              <a:buNone/>
            </a:pPr>
            <a:r>
              <a:rPr b="1" i="0" lang="en-US" sz="1600" u="none" cap="none" strike="noStrike">
                <a:solidFill>
                  <a:srgbClr val="0073FF"/>
                </a:solidFill>
                <a:latin typeface="Courier New"/>
                <a:ea typeface="Courier New"/>
                <a:cs typeface="Courier New"/>
                <a:sym typeface="Courier New"/>
              </a:rPr>
              <a:t>  8  </a:t>
            </a:r>
            <a:r>
              <a:rPr b="0" i="0" lang="en-US" sz="16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b="0" i="0" lang="en-US" sz="1600" u="none" cap="none" strike="noStrike">
                <a:solidFill>
                  <a:srgbClr val="CC0066"/>
                </a:solidFill>
                <a:latin typeface="Courier New"/>
                <a:ea typeface="Courier New"/>
                <a:cs typeface="Courier New"/>
                <a:sym typeface="Courier New"/>
              </a:rPr>
              <a:t>public</a:t>
            </a:r>
            <a:r>
              <a:rPr b="0" i="0" lang="en-US" sz="16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0" i="0" lang="en-US" sz="1600" u="none" cap="none" strike="noStrike">
                <a:solidFill>
                  <a:srgbClr val="CC0066"/>
                </a:solidFill>
                <a:latin typeface="Courier New"/>
                <a:ea typeface="Courier New"/>
                <a:cs typeface="Courier New"/>
                <a:sym typeface="Courier New"/>
              </a:rPr>
              <a:t>static</a:t>
            </a:r>
            <a:r>
              <a:rPr b="0" i="0" lang="en-US" sz="16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0" i="0" lang="en-US" sz="1600" u="none" cap="none" strike="noStrike">
                <a:solidFill>
                  <a:srgbClr val="CC0066"/>
                </a:solidFill>
                <a:latin typeface="Courier New"/>
                <a:ea typeface="Courier New"/>
                <a:cs typeface="Courier New"/>
                <a:sym typeface="Courier New"/>
              </a:rPr>
              <a:t>void</a:t>
            </a:r>
            <a:r>
              <a:rPr b="0" i="0" lang="en-US" sz="16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main(String[] args)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3FF"/>
              </a:buClr>
              <a:buSzPct val="25000"/>
              <a:buFont typeface="Courier New"/>
              <a:buNone/>
            </a:pPr>
            <a:r>
              <a:rPr b="1" i="0" lang="en-US" sz="1600" u="none" cap="none" strike="noStrike">
                <a:solidFill>
                  <a:srgbClr val="0073FF"/>
                </a:solidFill>
                <a:latin typeface="Courier New"/>
                <a:ea typeface="Courier New"/>
                <a:cs typeface="Courier New"/>
                <a:sym typeface="Courier New"/>
              </a:rPr>
              <a:t>  9  </a:t>
            </a:r>
            <a:r>
              <a:rPr b="0" i="0" lang="en-US" sz="16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{  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3FF"/>
              </a:buClr>
              <a:buSzPct val="25000"/>
              <a:buFont typeface="Courier New"/>
              <a:buNone/>
            </a:pPr>
            <a:r>
              <a:rPr b="1" i="0" lang="en-US" sz="1600" u="none" cap="none" strike="noStrike">
                <a:solidFill>
                  <a:srgbClr val="0073FF"/>
                </a:solidFill>
                <a:latin typeface="Courier New"/>
                <a:ea typeface="Courier New"/>
                <a:cs typeface="Courier New"/>
                <a:sym typeface="Courier New"/>
              </a:rPr>
              <a:t> 10  </a:t>
            </a:r>
            <a:r>
              <a:rPr b="0" i="0" lang="en-US" sz="16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Scanner in = </a:t>
            </a:r>
            <a:r>
              <a:rPr b="0" i="0" lang="en-US" sz="1600" u="none" cap="none" strike="noStrike">
                <a:solidFill>
                  <a:srgbClr val="CC0066"/>
                </a:solidFill>
                <a:latin typeface="Courier New"/>
                <a:ea typeface="Courier New"/>
                <a:cs typeface="Courier New"/>
                <a:sym typeface="Courier New"/>
              </a:rPr>
              <a:t>new</a:t>
            </a:r>
            <a:r>
              <a:rPr b="0" i="0" lang="en-US" sz="16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Scanner(System.in);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3FF"/>
              </a:buClr>
              <a:buSzPct val="25000"/>
              <a:buFont typeface="Courier New"/>
              <a:buNone/>
            </a:pPr>
            <a:r>
              <a:rPr b="1" i="0" lang="en-US" sz="1600" u="none" cap="none" strike="noStrike">
                <a:solidFill>
                  <a:srgbClr val="0073FF"/>
                </a:solidFill>
                <a:latin typeface="Courier New"/>
                <a:ea typeface="Courier New"/>
                <a:cs typeface="Courier New"/>
                <a:sym typeface="Courier New"/>
              </a:rPr>
              <a:t> 11  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3FF"/>
              </a:buClr>
              <a:buSzPct val="25000"/>
              <a:buFont typeface="Courier New"/>
              <a:buNone/>
            </a:pPr>
            <a:r>
              <a:rPr b="1" i="0" lang="en-US" sz="1600" u="none" cap="none" strike="noStrike">
                <a:solidFill>
                  <a:srgbClr val="0073FF"/>
                </a:solidFill>
                <a:latin typeface="Courier New"/>
                <a:ea typeface="Courier New"/>
                <a:cs typeface="Courier New"/>
                <a:sym typeface="Courier New"/>
              </a:rPr>
              <a:t> 12  </a:t>
            </a:r>
            <a:r>
              <a:rPr b="0" i="0" lang="en-US" sz="16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System.out.print(</a:t>
            </a:r>
            <a:r>
              <a:rPr b="0" i="0" lang="en-US" sz="1600" u="none" cap="none" strike="noStrike">
                <a:solidFill>
                  <a:srgbClr val="32E598"/>
                </a:solidFill>
                <a:latin typeface="Courier New"/>
                <a:ea typeface="Courier New"/>
                <a:cs typeface="Courier New"/>
                <a:sym typeface="Courier New"/>
              </a:rPr>
              <a:t>"Enter a magnitude on the Richter scale: "</a:t>
            </a:r>
            <a:r>
              <a:rPr b="0" i="0" lang="en-US" sz="16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);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3FF"/>
              </a:buClr>
              <a:buSzPct val="25000"/>
              <a:buFont typeface="Courier New"/>
              <a:buNone/>
            </a:pPr>
            <a:r>
              <a:rPr b="1" i="0" lang="en-US" sz="1600" u="none" cap="none" strike="noStrike">
                <a:solidFill>
                  <a:srgbClr val="0073FF"/>
                </a:solidFill>
                <a:latin typeface="Courier New"/>
                <a:ea typeface="Courier New"/>
                <a:cs typeface="Courier New"/>
                <a:sym typeface="Courier New"/>
              </a:rPr>
              <a:t> 13  </a:t>
            </a:r>
            <a:r>
              <a:rPr b="0" i="0" lang="en-US" sz="16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</a:t>
            </a:r>
            <a:r>
              <a:rPr b="0" i="0" lang="en-US" sz="1600" u="none" cap="none" strike="noStrike">
                <a:solidFill>
                  <a:srgbClr val="CC0066"/>
                </a:solidFill>
                <a:latin typeface="Courier New"/>
                <a:ea typeface="Courier New"/>
                <a:cs typeface="Courier New"/>
                <a:sym typeface="Courier New"/>
              </a:rPr>
              <a:t>double</a:t>
            </a:r>
            <a:r>
              <a:rPr b="0" i="0" lang="en-US" sz="16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magnitude = in.nextDouble();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3FF"/>
              </a:buClr>
              <a:buSzPct val="25000"/>
              <a:buFont typeface="Courier New"/>
              <a:buNone/>
            </a:pPr>
            <a:r>
              <a:rPr b="1" i="0" lang="en-US" sz="1600" u="none" cap="none" strike="noStrike">
                <a:solidFill>
                  <a:srgbClr val="0073FF"/>
                </a:solidFill>
                <a:latin typeface="Courier New"/>
                <a:ea typeface="Courier New"/>
                <a:cs typeface="Courier New"/>
                <a:sym typeface="Courier New"/>
              </a:rPr>
              <a:t> 14  </a:t>
            </a:r>
            <a:r>
              <a:rPr b="0" i="0" lang="en-US" sz="16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Earthquake quake = </a:t>
            </a:r>
            <a:r>
              <a:rPr b="0" i="0" lang="en-US" sz="1600" u="none" cap="none" strike="noStrike">
                <a:solidFill>
                  <a:srgbClr val="CC0066"/>
                </a:solidFill>
                <a:latin typeface="Courier New"/>
                <a:ea typeface="Courier New"/>
                <a:cs typeface="Courier New"/>
                <a:sym typeface="Courier New"/>
              </a:rPr>
              <a:t>new</a:t>
            </a:r>
            <a:r>
              <a:rPr b="0" i="0" lang="en-US" sz="16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Earthquake(magnitude);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3FF"/>
              </a:buClr>
              <a:buSzPct val="25000"/>
              <a:buFont typeface="Courier New"/>
              <a:buNone/>
            </a:pPr>
            <a:r>
              <a:rPr b="1" i="0" lang="en-US" sz="1600" u="none" cap="none" strike="noStrike">
                <a:solidFill>
                  <a:srgbClr val="0073FF"/>
                </a:solidFill>
                <a:latin typeface="Courier New"/>
                <a:ea typeface="Courier New"/>
                <a:cs typeface="Courier New"/>
                <a:sym typeface="Courier New"/>
              </a:rPr>
              <a:t> 15  </a:t>
            </a:r>
            <a:r>
              <a:rPr b="0" i="0" lang="en-US" sz="16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System.out.println(quake.getDescription());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3FF"/>
              </a:buClr>
              <a:buSzPct val="25000"/>
              <a:buFont typeface="Courier New"/>
              <a:buNone/>
            </a:pPr>
            <a:r>
              <a:rPr b="1" i="0" lang="en-US" sz="1600" u="none" cap="none" strike="noStrike">
                <a:solidFill>
                  <a:srgbClr val="0073FF"/>
                </a:solidFill>
                <a:latin typeface="Courier New"/>
                <a:ea typeface="Courier New"/>
                <a:cs typeface="Courier New"/>
                <a:sym typeface="Courier New"/>
              </a:rPr>
              <a:t> 16  </a:t>
            </a:r>
            <a:r>
              <a:rPr b="0" i="0" lang="en-US" sz="16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}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3FF"/>
              </a:buClr>
              <a:buSzPct val="25000"/>
              <a:buFont typeface="Courier New"/>
              <a:buNone/>
            </a:pPr>
            <a:r>
              <a:rPr b="1" i="0" lang="en-US" sz="1600" u="none" cap="none" strike="noStrike">
                <a:solidFill>
                  <a:srgbClr val="0073FF"/>
                </a:solidFill>
                <a:latin typeface="Courier New"/>
                <a:ea typeface="Courier New"/>
                <a:cs typeface="Courier New"/>
                <a:sym typeface="Courier New"/>
              </a:rPr>
              <a:t> 17  </a:t>
            </a:r>
            <a:r>
              <a:rPr b="0" i="0" lang="en-US" sz="16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</p:txBody>
      </p:sp>
      <p:sp>
        <p:nvSpPr>
          <p:cNvPr id="398" name="Shape 398"/>
          <p:cNvSpPr txBox="1"/>
          <p:nvPr/>
        </p:nvSpPr>
        <p:spPr>
          <a:xfrm>
            <a:off x="0" y="5233987"/>
            <a:ext cx="9144000" cy="11699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Program Run:</a:t>
            </a: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indent="0" lvl="1" marL="45720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6E7069"/>
              </a:buClr>
              <a:buSzPct val="25000"/>
              <a:buFont typeface="Courier New"/>
              <a:buNone/>
            </a:pPr>
            <a:r>
              <a:rPr b="0" i="0" lang="en-US" sz="2000" u="none" cap="none" strike="noStrike">
                <a:solidFill>
                  <a:srgbClr val="6E7069"/>
                </a:solidFill>
                <a:latin typeface="Courier New"/>
                <a:ea typeface="Courier New"/>
                <a:cs typeface="Courier New"/>
                <a:sym typeface="Courier New"/>
              </a:rPr>
              <a:t>Enter a magnitude on the Richter scale: 7.1 </a:t>
            </a:r>
          </a:p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E7069"/>
              </a:buClr>
              <a:buSzPct val="25000"/>
              <a:buFont typeface="Courier New"/>
              <a:buNone/>
            </a:pPr>
            <a:r>
              <a:rPr b="0" i="0" lang="en-US" sz="2000" u="none" cap="none" strike="noStrike">
                <a:solidFill>
                  <a:srgbClr val="6E7069"/>
                </a:solidFill>
                <a:latin typeface="Courier New"/>
                <a:ea typeface="Courier New"/>
                <a:cs typeface="Courier New"/>
                <a:sym typeface="Courier New"/>
              </a:rPr>
              <a:t>Many buildings destroyed</a:t>
            </a:r>
          </a:p>
        </p:txBody>
      </p:sp>
      <p:sp>
        <p:nvSpPr>
          <p:cNvPr id="399" name="Shape 399"/>
          <p:cNvSpPr txBox="1"/>
          <p:nvPr/>
        </p:nvSpPr>
        <p:spPr>
          <a:xfrm>
            <a:off x="0" y="304800"/>
            <a:ext cx="7010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llerta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Allerta"/>
                <a:ea typeface="Allerta"/>
                <a:cs typeface="Allerta"/>
                <a:sym typeface="Allerta"/>
              </a:rPr>
              <a:t>ch05/quake/EarthquakeRunner.java</a:t>
            </a:r>
          </a:p>
        </p:txBody>
      </p:sp>
    </p:spTree>
  </p:cSld>
  <p:clrMapOvr>
    <a:masterClrMapping/>
  </p:clrMapOvr>
  <p:transition spd="slow">
    <p:cut/>
  </p:transition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03" name="Shape 4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" name="Shape 404"/>
          <p:cNvSpPr txBox="1"/>
          <p:nvPr/>
        </p:nvSpPr>
        <p:spPr>
          <a:xfrm>
            <a:off x="4800600" y="6305550"/>
            <a:ext cx="43434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1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Big Java</a:t>
            </a: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by Cay Horstmann</a:t>
            </a: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Copyright © 2009 by John Wiley &amp; Sons.  All rights reserved.</a:t>
            </a:r>
          </a:p>
        </p:txBody>
      </p:sp>
      <p:sp>
        <p:nvSpPr>
          <p:cNvPr id="405" name="Shape 405"/>
          <p:cNvSpPr txBox="1"/>
          <p:nvPr/>
        </p:nvSpPr>
        <p:spPr>
          <a:xfrm>
            <a:off x="0" y="906462"/>
            <a:ext cx="9144000" cy="39703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-236536" lvl="0" marL="23653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Branch inside another branch:</a:t>
            </a:r>
          </a:p>
          <a:p>
            <a:pPr indent="-236536" lvl="0" marL="236536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6E7069"/>
              </a:buClr>
              <a:buSzPct val="25000"/>
              <a:buFont typeface="Courier New"/>
              <a:buNone/>
            </a:pPr>
            <a:r>
              <a:rPr b="0" i="0" lang="en-US" sz="2000" u="none" cap="none" strike="noStrike">
                <a:solidFill>
                  <a:srgbClr val="6E7069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b="0" i="0" lang="en-US" sz="2400" u="none" cap="none" strike="noStrike">
                <a:solidFill>
                  <a:srgbClr val="6E7069"/>
                </a:solidFill>
                <a:latin typeface="Courier New"/>
                <a:ea typeface="Courier New"/>
                <a:cs typeface="Courier New"/>
                <a:sym typeface="Courier New"/>
              </a:rPr>
              <a:t>if (</a:t>
            </a:r>
            <a:r>
              <a:rPr b="0" i="1" lang="en-US" sz="2400" u="none" cap="none" strike="noStrike">
                <a:solidFill>
                  <a:srgbClr val="6E7069"/>
                </a:solidFill>
                <a:latin typeface="Courier New"/>
                <a:ea typeface="Courier New"/>
                <a:cs typeface="Courier New"/>
                <a:sym typeface="Courier New"/>
              </a:rPr>
              <a:t>condition</a:t>
            </a:r>
            <a:r>
              <a:rPr b="0" baseline="-25000" i="1" lang="en-US" sz="2400" u="none" cap="none" strike="noStrike">
                <a:solidFill>
                  <a:srgbClr val="6E7069"/>
                </a:solidFill>
                <a:latin typeface="Courier New"/>
                <a:ea typeface="Courier New"/>
                <a:cs typeface="Courier New"/>
                <a:sym typeface="Courier New"/>
              </a:rPr>
              <a:t>1</a:t>
            </a:r>
            <a:r>
              <a:rPr b="0" i="0" lang="en-US" sz="2400" u="none" cap="none" strike="noStrike">
                <a:solidFill>
                  <a:srgbClr val="6E7069"/>
                </a:solidFill>
                <a:latin typeface="Courier New"/>
                <a:ea typeface="Courier New"/>
                <a:cs typeface="Courier New"/>
                <a:sym typeface="Courier New"/>
              </a:rPr>
              <a:t>) </a:t>
            </a:r>
          </a:p>
          <a:p>
            <a:pPr indent="-236536" lvl="0" marL="23653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E7069"/>
              </a:buClr>
              <a:buSzPct val="25000"/>
              <a:buFont typeface="Courier New"/>
              <a:buNone/>
            </a:pPr>
            <a:r>
              <a:rPr b="0" i="0" lang="en-US" sz="2400" u="none" cap="none" strike="noStrike">
                <a:solidFill>
                  <a:srgbClr val="6E7069"/>
                </a:solidFill>
                <a:latin typeface="Courier New"/>
                <a:ea typeface="Courier New"/>
                <a:cs typeface="Courier New"/>
                <a:sym typeface="Courier New"/>
              </a:rPr>
              <a:t>  {</a:t>
            </a:r>
          </a:p>
          <a:p>
            <a:pPr indent="-236536" lvl="0" marL="23653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E7069"/>
              </a:buClr>
              <a:buSzPct val="25000"/>
              <a:buFont typeface="Courier New"/>
              <a:buNone/>
            </a:pPr>
            <a:r>
              <a:rPr b="0" i="0" lang="en-US" sz="2400" u="none" cap="none" strike="noStrike">
                <a:solidFill>
                  <a:srgbClr val="6E7069"/>
                </a:solidFill>
                <a:latin typeface="Courier New"/>
                <a:ea typeface="Courier New"/>
                <a:cs typeface="Courier New"/>
                <a:sym typeface="Courier New"/>
              </a:rPr>
              <a:t>     if (</a:t>
            </a:r>
            <a:r>
              <a:rPr b="0" i="1" lang="en-US" sz="2400" u="none" cap="none" strike="noStrike">
                <a:solidFill>
                  <a:srgbClr val="6E7069"/>
                </a:solidFill>
                <a:latin typeface="Courier New"/>
                <a:ea typeface="Courier New"/>
                <a:cs typeface="Courier New"/>
                <a:sym typeface="Courier New"/>
              </a:rPr>
              <a:t>condition</a:t>
            </a:r>
            <a:r>
              <a:rPr b="0" baseline="-25000" i="1" lang="en-US" sz="2400" u="none" cap="none" strike="noStrike">
                <a:solidFill>
                  <a:srgbClr val="6E7069"/>
                </a:solidFill>
                <a:latin typeface="Courier New"/>
                <a:ea typeface="Courier New"/>
                <a:cs typeface="Courier New"/>
                <a:sym typeface="Courier New"/>
              </a:rPr>
              <a:t>1a</a:t>
            </a:r>
            <a:r>
              <a:rPr b="0" i="0" lang="en-US" sz="2400" u="none" cap="none" strike="noStrike">
                <a:solidFill>
                  <a:srgbClr val="6E7069"/>
                </a:solidFill>
                <a:latin typeface="Courier New"/>
                <a:ea typeface="Courier New"/>
                <a:cs typeface="Courier New"/>
                <a:sym typeface="Courier New"/>
              </a:rPr>
              <a:t>) </a:t>
            </a:r>
          </a:p>
          <a:p>
            <a:pPr indent="-236536" lvl="0" marL="23653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E7069"/>
              </a:buClr>
              <a:buSzPct val="25000"/>
              <a:buFont typeface="Courier New"/>
              <a:buNone/>
            </a:pPr>
            <a:r>
              <a:rPr b="0" i="0" lang="en-US" sz="2400" u="none" cap="none" strike="noStrike">
                <a:solidFill>
                  <a:srgbClr val="6E7069"/>
                </a:solidFill>
                <a:latin typeface="Courier New"/>
                <a:ea typeface="Courier New"/>
                <a:cs typeface="Courier New"/>
                <a:sym typeface="Courier New"/>
              </a:rPr>
              <a:t>        </a:t>
            </a:r>
            <a:r>
              <a:rPr b="0" i="1" lang="en-US" sz="2400" u="none" cap="none" strike="noStrike">
                <a:solidFill>
                  <a:srgbClr val="6E7069"/>
                </a:solidFill>
                <a:latin typeface="Courier New"/>
                <a:ea typeface="Courier New"/>
                <a:cs typeface="Courier New"/>
                <a:sym typeface="Courier New"/>
              </a:rPr>
              <a:t>statement</a:t>
            </a:r>
            <a:r>
              <a:rPr b="0" baseline="-25000" i="1" lang="en-US" sz="2400" u="none" cap="none" strike="noStrike">
                <a:solidFill>
                  <a:srgbClr val="6E7069"/>
                </a:solidFill>
                <a:latin typeface="Courier New"/>
                <a:ea typeface="Courier New"/>
                <a:cs typeface="Courier New"/>
                <a:sym typeface="Courier New"/>
              </a:rPr>
              <a:t>1a</a:t>
            </a:r>
            <a:r>
              <a:rPr b="0" i="0" lang="en-US" sz="2400" u="none" cap="none" strike="noStrike">
                <a:solidFill>
                  <a:srgbClr val="6E7069"/>
                </a:solidFill>
                <a:latin typeface="Courier New"/>
                <a:ea typeface="Courier New"/>
                <a:cs typeface="Courier New"/>
                <a:sym typeface="Courier New"/>
              </a:rPr>
              <a:t>; </a:t>
            </a:r>
          </a:p>
          <a:p>
            <a:pPr indent="-236536" lvl="0" marL="23653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E7069"/>
              </a:buClr>
              <a:buSzPct val="25000"/>
              <a:buFont typeface="Courier New"/>
              <a:buNone/>
            </a:pPr>
            <a:r>
              <a:rPr b="0" i="0" lang="en-US" sz="2400" u="none" cap="none" strike="noStrike">
                <a:solidFill>
                  <a:srgbClr val="6E7069"/>
                </a:solidFill>
                <a:latin typeface="Courier New"/>
                <a:ea typeface="Courier New"/>
                <a:cs typeface="Courier New"/>
                <a:sym typeface="Courier New"/>
              </a:rPr>
              <a:t>     else </a:t>
            </a:r>
          </a:p>
          <a:p>
            <a:pPr indent="-236536" lvl="0" marL="23653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E7069"/>
              </a:buClr>
              <a:buSzPct val="25000"/>
              <a:buFont typeface="Courier New"/>
              <a:buNone/>
            </a:pPr>
            <a:r>
              <a:rPr b="0" i="0" lang="en-US" sz="2400" u="none" cap="none" strike="noStrike">
                <a:solidFill>
                  <a:srgbClr val="6E7069"/>
                </a:solidFill>
                <a:latin typeface="Courier New"/>
                <a:ea typeface="Courier New"/>
                <a:cs typeface="Courier New"/>
                <a:sym typeface="Courier New"/>
              </a:rPr>
              <a:t>        </a:t>
            </a:r>
            <a:r>
              <a:rPr b="0" i="1" lang="en-US" sz="2400" u="none" cap="none" strike="noStrike">
                <a:solidFill>
                  <a:srgbClr val="6E7069"/>
                </a:solidFill>
                <a:latin typeface="Courier New"/>
                <a:ea typeface="Courier New"/>
                <a:cs typeface="Courier New"/>
                <a:sym typeface="Courier New"/>
              </a:rPr>
              <a:t>statement</a:t>
            </a:r>
            <a:r>
              <a:rPr b="0" baseline="-25000" i="1" lang="en-US" sz="2400" u="none" cap="none" strike="noStrike">
                <a:solidFill>
                  <a:srgbClr val="6E7069"/>
                </a:solidFill>
                <a:latin typeface="Courier New"/>
                <a:ea typeface="Courier New"/>
                <a:cs typeface="Courier New"/>
                <a:sym typeface="Courier New"/>
              </a:rPr>
              <a:t>1b</a:t>
            </a:r>
            <a:r>
              <a:rPr b="0" i="0" lang="en-US" sz="2400" u="none" cap="none" strike="noStrike">
                <a:solidFill>
                  <a:srgbClr val="6E7069"/>
                </a:solidFill>
                <a:latin typeface="Courier New"/>
                <a:ea typeface="Courier New"/>
                <a:cs typeface="Courier New"/>
                <a:sym typeface="Courier New"/>
              </a:rPr>
              <a:t>; </a:t>
            </a:r>
          </a:p>
          <a:p>
            <a:pPr indent="-236536" lvl="0" marL="23653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E7069"/>
              </a:buClr>
              <a:buSzPct val="25000"/>
              <a:buFont typeface="Courier New"/>
              <a:buNone/>
            </a:pPr>
            <a:r>
              <a:rPr b="0" i="0" lang="en-US" sz="2400" u="none" cap="none" strike="noStrike">
                <a:solidFill>
                  <a:srgbClr val="6E7069"/>
                </a:solidFill>
                <a:latin typeface="Courier New"/>
                <a:ea typeface="Courier New"/>
                <a:cs typeface="Courier New"/>
                <a:sym typeface="Courier New"/>
              </a:rPr>
              <a:t>  }</a:t>
            </a:r>
          </a:p>
          <a:p>
            <a:pPr indent="-236536" lvl="0" marL="23653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E7069"/>
              </a:buClr>
              <a:buSzPct val="25000"/>
              <a:buFont typeface="Courier New"/>
              <a:buNone/>
            </a:pPr>
            <a:r>
              <a:rPr b="0" i="0" lang="en-US" sz="2400" u="none" cap="none" strike="noStrike">
                <a:solidFill>
                  <a:srgbClr val="6E7069"/>
                </a:solidFill>
                <a:latin typeface="Courier New"/>
                <a:ea typeface="Courier New"/>
                <a:cs typeface="Courier New"/>
                <a:sym typeface="Courier New"/>
              </a:rPr>
              <a:t>  else </a:t>
            </a:r>
          </a:p>
          <a:p>
            <a:pPr indent="-236536" lvl="0" marL="23653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E7069"/>
              </a:buClr>
              <a:buSzPct val="25000"/>
              <a:buFont typeface="Courier New"/>
              <a:buNone/>
            </a:pPr>
            <a:r>
              <a:rPr b="0" i="0" lang="en-US" sz="2400" u="none" cap="none" strike="noStrike">
                <a:solidFill>
                  <a:srgbClr val="6E7069"/>
                </a:solidFill>
                <a:latin typeface="Courier New"/>
                <a:ea typeface="Courier New"/>
                <a:cs typeface="Courier New"/>
                <a:sym typeface="Courier New"/>
              </a:rPr>
              <a:t>     </a:t>
            </a:r>
            <a:r>
              <a:rPr b="0" i="1" lang="en-US" sz="2400" u="none" cap="none" strike="noStrike">
                <a:solidFill>
                  <a:srgbClr val="6E7069"/>
                </a:solidFill>
                <a:latin typeface="Courier New"/>
                <a:ea typeface="Courier New"/>
                <a:cs typeface="Courier New"/>
                <a:sym typeface="Courier New"/>
              </a:rPr>
              <a:t>statement</a:t>
            </a:r>
            <a:r>
              <a:rPr b="0" baseline="-25000" i="1" lang="en-US" sz="2400" u="none" cap="none" strike="noStrike">
                <a:solidFill>
                  <a:srgbClr val="6E7069"/>
                </a:solidFill>
                <a:latin typeface="Courier New"/>
                <a:ea typeface="Courier New"/>
                <a:cs typeface="Courier New"/>
                <a:sym typeface="Courier New"/>
              </a:rPr>
              <a:t>2</a:t>
            </a:r>
            <a:r>
              <a:rPr b="0" i="0" lang="en-US" sz="2400" u="none" cap="none" strike="noStrike">
                <a:solidFill>
                  <a:srgbClr val="6E7069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</a:p>
        </p:txBody>
      </p:sp>
      <p:sp>
        <p:nvSpPr>
          <p:cNvPr id="406" name="Shape 406"/>
          <p:cNvSpPr txBox="1"/>
          <p:nvPr/>
        </p:nvSpPr>
        <p:spPr>
          <a:xfrm>
            <a:off x="0" y="304800"/>
            <a:ext cx="7010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llerta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Allerta"/>
                <a:ea typeface="Allerta"/>
                <a:cs typeface="Allerta"/>
                <a:sym typeface="Allerta"/>
              </a:rPr>
              <a:t>Multiple Alternatives: Nested Branches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Shape 218"/>
          <p:cNvSpPr txBox="1"/>
          <p:nvPr/>
        </p:nvSpPr>
        <p:spPr>
          <a:xfrm>
            <a:off x="4800600" y="6305550"/>
            <a:ext cx="43434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1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Big Java</a:t>
            </a: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by Cay Horstmann</a:t>
            </a: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Copyright © 2009 by John Wiley &amp; Sons.  All rights reserved.</a:t>
            </a:r>
          </a:p>
        </p:txBody>
      </p:sp>
      <p:sp>
        <p:nvSpPr>
          <p:cNvPr id="219" name="Shape 219"/>
          <p:cNvSpPr txBox="1"/>
          <p:nvPr/>
        </p:nvSpPr>
        <p:spPr>
          <a:xfrm>
            <a:off x="0" y="914400"/>
            <a:ext cx="8839199" cy="16001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25425" lvl="0" marL="22542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</a:t>
            </a:r>
            <a:r>
              <a:rPr b="0" i="0" lang="en-US" sz="2400" u="none" cap="none" strike="noStrike">
                <a:solidFill>
                  <a:srgbClr val="6E7069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b="0" i="0" lang="en-US" sz="2400" u="none" cap="none" strike="noStrike">
                <a:solidFill>
                  <a:srgbClr val="6E7069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statement lets a program carry out different actions depending on a condition</a:t>
            </a:r>
          </a:p>
          <a:p>
            <a:pPr indent="-225425" lvl="0" marL="225425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urier New"/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b="0" i="0" lang="en-US" sz="2000" u="none" cap="none" strike="noStrike">
                <a:solidFill>
                  <a:srgbClr val="6E7069"/>
                </a:solidFill>
                <a:latin typeface="Courier New"/>
                <a:ea typeface="Courier New"/>
                <a:cs typeface="Courier New"/>
                <a:sym typeface="Courier New"/>
              </a:rPr>
              <a:t>if (amount &lt;= balance)</a:t>
            </a:r>
          </a:p>
          <a:p>
            <a:pPr indent="-225425" lvl="0" marL="22542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E7069"/>
              </a:buClr>
              <a:buSzPct val="25000"/>
              <a:buFont typeface="Courier New"/>
              <a:buNone/>
            </a:pPr>
            <a:r>
              <a:rPr b="0" i="0" lang="en-US" sz="2000" u="none" cap="none" strike="noStrike">
                <a:solidFill>
                  <a:srgbClr val="6E7069"/>
                </a:solidFill>
                <a:latin typeface="Courier New"/>
                <a:ea typeface="Courier New"/>
                <a:cs typeface="Courier New"/>
                <a:sym typeface="Courier New"/>
              </a:rPr>
              <a:t>	   balance = balance – amount;</a:t>
            </a:r>
          </a:p>
        </p:txBody>
      </p:sp>
      <p:sp>
        <p:nvSpPr>
          <p:cNvPr id="220" name="Shape 220"/>
          <p:cNvSpPr txBox="1"/>
          <p:nvPr/>
        </p:nvSpPr>
        <p:spPr>
          <a:xfrm>
            <a:off x="0" y="304800"/>
            <a:ext cx="7010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llerta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Allerta"/>
                <a:ea typeface="Allerta"/>
                <a:cs typeface="Allerta"/>
                <a:sym typeface="Allerta"/>
              </a:rPr>
              <a:t>The</a:t>
            </a:r>
            <a:r>
              <a:rPr b="1" i="0" lang="en-US" sz="2400" u="none" cap="none" strike="noStrike">
                <a:solidFill>
                  <a:srgbClr val="0033CC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en-US" sz="2400" u="none" cap="none" strike="noStrike">
                <a:solidFill>
                  <a:srgbClr val="6E7069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b="1" i="0" lang="en-US" sz="2400" u="none" cap="none" strike="noStrike">
                <a:solidFill>
                  <a:srgbClr val="6E7069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en-US" sz="2400" u="none" cap="none" strike="noStrike">
                <a:solidFill>
                  <a:schemeClr val="dk1"/>
                </a:solidFill>
                <a:latin typeface="Allerta"/>
                <a:ea typeface="Allerta"/>
                <a:cs typeface="Allerta"/>
                <a:sym typeface="Allerta"/>
              </a:rPr>
              <a:t>Statement</a:t>
            </a:r>
          </a:p>
        </p:txBody>
      </p:sp>
      <p:pic>
        <p:nvPicPr>
          <p:cNvPr id="221" name="Shape 22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029200" y="1371600"/>
            <a:ext cx="3276600" cy="4438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10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Shape 411"/>
          <p:cNvSpPr txBox="1"/>
          <p:nvPr/>
        </p:nvSpPr>
        <p:spPr>
          <a:xfrm>
            <a:off x="4800600" y="6305550"/>
            <a:ext cx="43434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1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Big Java</a:t>
            </a: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by Cay Horstmann</a:t>
            </a: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Copyright © 2009 by John Wiley &amp; Sons.  All rights reserved.</a:t>
            </a:r>
          </a:p>
        </p:txBody>
      </p:sp>
      <p:sp>
        <p:nvSpPr>
          <p:cNvPr id="412" name="Shape 412"/>
          <p:cNvSpPr txBox="1"/>
          <p:nvPr/>
        </p:nvSpPr>
        <p:spPr>
          <a:xfrm>
            <a:off x="0" y="304800"/>
            <a:ext cx="9144000" cy="646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llerta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llerta"/>
                <a:ea typeface="Allerta"/>
                <a:cs typeface="Allerta"/>
                <a:sym typeface="Allerta"/>
              </a:rPr>
              <a:t>Animation 5.2: Nested Branches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Allerta"/>
              <a:ea typeface="Allerta"/>
              <a:cs typeface="Allerta"/>
              <a:sym typeface="Allerta"/>
            </a:endParaRPr>
          </a:p>
        </p:txBody>
      </p:sp>
      <p:pic>
        <p:nvPicPr>
          <p:cNvPr id="413" name="Shape 4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838200"/>
            <a:ext cx="9144000" cy="5562600"/>
          </a:xfrm>
          <a:prstGeom prst="rect">
            <a:avLst/>
          </a:prstGeom>
          <a:noFill/>
          <a:ln cap="rnd" cmpd="sng" w="9525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pic>
    </p:spTree>
  </p:cSld>
  <p:clrMapOvr>
    <a:masterClrMapping/>
  </p:clrMapOvr>
  <p:transition spd="slow">
    <p:cut/>
  </p:transition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17" name="Shape 4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" name="Shape 418"/>
          <p:cNvSpPr txBox="1"/>
          <p:nvPr/>
        </p:nvSpPr>
        <p:spPr>
          <a:xfrm>
            <a:off x="4800600" y="6305550"/>
            <a:ext cx="43434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1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Big Java</a:t>
            </a: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by Cay Horstmann</a:t>
            </a: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Copyright © 2009 by John Wiley &amp; Sons.  All rights reserved.</a:t>
            </a:r>
          </a:p>
        </p:txBody>
      </p:sp>
      <p:sp>
        <p:nvSpPr>
          <p:cNvPr id="419" name="Shape 419"/>
          <p:cNvSpPr txBox="1"/>
          <p:nvPr/>
        </p:nvSpPr>
        <p:spPr>
          <a:xfrm>
            <a:off x="68261" y="214312"/>
            <a:ext cx="184149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420" name="Shape 420"/>
          <p:cNvGraphicFramePr/>
          <p:nvPr/>
        </p:nvGraphicFramePr>
        <p:xfrm>
          <a:off x="107950" y="9906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{B459CB35-3D28-4604-983F-D8BEE06906CB}</a:tableStyleId>
              </a:tblPr>
              <a:tblGrid>
                <a:gridCol w="3168650"/>
                <a:gridCol w="1277925"/>
                <a:gridCol w="3141650"/>
                <a:gridCol w="1304925"/>
              </a:tblGrid>
              <a:tr h="457200">
                <a:tc gridSpan="2"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b="1" i="0" lang="en-US" sz="15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If your filing status is Single</a:t>
                      </a:r>
                    </a:p>
                  </a:txBody>
                  <a:tcPr marT="0" marB="0" marR="0" marL="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 hMerge="1"/>
                <a:tc gridSpan="2"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b="1" i="0" lang="en-US" sz="15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If your filing status is Married</a:t>
                      </a:r>
                    </a:p>
                  </a:txBody>
                  <a:tcPr marT="0" marB="0" marR="0" marL="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 hMerge="1"/>
              </a:tr>
              <a:tr h="4572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b="1" i="0" lang="en-US" sz="15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Tax Bracket</a:t>
                      </a:r>
                    </a:p>
                  </a:txBody>
                  <a:tcPr marT="0" marB="0" marR="0" marL="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b="1" i="0" lang="en-US" sz="15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Percentage</a:t>
                      </a:r>
                    </a:p>
                  </a:txBody>
                  <a:tcPr marT="0" marB="0" marR="0" marL="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b="1" i="0" lang="en-US" sz="15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Tax Bracket</a:t>
                      </a:r>
                    </a:p>
                  </a:txBody>
                  <a:tcPr marT="0" marB="0" marR="0" marL="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b="1" i="0" lang="en-US" sz="15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Percentage</a:t>
                      </a:r>
                    </a:p>
                  </a:txBody>
                  <a:tcPr marT="0" marB="0" marR="0" marL="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4572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b="0" i="0" lang="en-US" sz="15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$0 ... $32,000</a:t>
                      </a:r>
                    </a:p>
                  </a:txBody>
                  <a:tcPr marT="0" marB="0" marR="0" marL="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b="0" i="0" lang="en-US" sz="15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10%</a:t>
                      </a:r>
                    </a:p>
                  </a:txBody>
                  <a:tcPr marT="0" marB="0" marR="0" marL="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b="0" i="0" lang="en-US" sz="15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 ... $64,000</a:t>
                      </a:r>
                    </a:p>
                  </a:txBody>
                  <a:tcPr marT="0" marB="0" marR="0" marL="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b="0" i="0" lang="en-US" sz="15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10%</a:t>
                      </a:r>
                    </a:p>
                  </a:txBody>
                  <a:tcPr marT="0" marB="0" marR="0" marL="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4572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b="0" i="0" lang="en-US" sz="15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Amount over $32,000</a:t>
                      </a:r>
                    </a:p>
                  </a:txBody>
                  <a:tcPr marT="0" marB="0" marR="0" marL="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b="0" i="0" lang="en-US" sz="15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25%</a:t>
                      </a:r>
                    </a:p>
                  </a:txBody>
                  <a:tcPr marT="0" marB="0" marR="0" marL="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b="0" i="0" lang="en-US" sz="15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Amount over $64,000</a:t>
                      </a:r>
                    </a:p>
                  </a:txBody>
                  <a:tcPr marT="0" marB="0" marR="0" marL="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b="0" i="0" lang="en-US" sz="15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25%</a:t>
                      </a:r>
                    </a:p>
                  </a:txBody>
                  <a:tcPr marT="0" marB="0" marR="0" marL="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</a:tbl>
          </a:graphicData>
        </a:graphic>
      </p:graphicFrame>
      <p:sp>
        <p:nvSpPr>
          <p:cNvPr id="421" name="Shape 421"/>
          <p:cNvSpPr txBox="1"/>
          <p:nvPr/>
        </p:nvSpPr>
        <p:spPr>
          <a:xfrm>
            <a:off x="0" y="304800"/>
            <a:ext cx="7010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llerta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Allerta"/>
                <a:ea typeface="Allerta"/>
                <a:cs typeface="Allerta"/>
                <a:sym typeface="Allerta"/>
              </a:rPr>
              <a:t>Tax</a:t>
            </a:r>
            <a:r>
              <a:rPr b="1" i="0" lang="en-US" sz="2400" u="none" cap="none" strike="noStrike">
                <a:solidFill>
                  <a:srgbClr val="0033CC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en-US" sz="2400" u="none" cap="none" strike="noStrike">
                <a:solidFill>
                  <a:schemeClr val="dk1"/>
                </a:solidFill>
                <a:latin typeface="Allerta"/>
                <a:ea typeface="Allerta"/>
                <a:cs typeface="Allerta"/>
                <a:sym typeface="Allerta"/>
              </a:rPr>
              <a:t>Schedule</a:t>
            </a:r>
          </a:p>
        </p:txBody>
      </p:sp>
    </p:spTree>
  </p:cSld>
  <p:clrMapOvr>
    <a:masterClrMapping/>
  </p:clrMapOvr>
  <p:transition spd="slow">
    <p:cut/>
  </p:transition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25" name="Shape 4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6" name="Shape 426"/>
          <p:cNvSpPr txBox="1"/>
          <p:nvPr/>
        </p:nvSpPr>
        <p:spPr>
          <a:xfrm>
            <a:off x="4800600" y="6305550"/>
            <a:ext cx="43434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1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Big Java</a:t>
            </a: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by Cay Horstmann</a:t>
            </a: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Copyright © 2009 by John Wiley &amp; Sons.  All rights reserved.</a:t>
            </a:r>
          </a:p>
        </p:txBody>
      </p:sp>
      <p:sp>
        <p:nvSpPr>
          <p:cNvPr id="427" name="Shape 427"/>
          <p:cNvSpPr txBox="1"/>
          <p:nvPr/>
        </p:nvSpPr>
        <p:spPr>
          <a:xfrm>
            <a:off x="0" y="912812"/>
            <a:ext cx="9144000" cy="33543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-236536" lvl="0" marL="23653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Compute taxes due, given filing status and income figure:</a:t>
            </a:r>
          </a:p>
          <a:p>
            <a:pPr indent="-457200" lvl="1" marL="91440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b="0" i="1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branch on the filing status</a:t>
            </a:r>
          </a:p>
          <a:p>
            <a:pPr indent="-457200" lvl="1" marL="91440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b="0" i="1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for each filing status, branch on income level </a:t>
            </a:r>
          </a:p>
          <a:p>
            <a:pPr indent="-236536" lvl="0" marL="236536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two-level decision process is reflected in two levels of </a:t>
            </a:r>
            <a:r>
              <a:rPr b="0" i="0" lang="en-US" sz="2000" u="none" cap="none" strike="noStrike">
                <a:solidFill>
                  <a:srgbClr val="6E7069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b="0" i="0" lang="en-US" sz="2400" u="none" cap="none" strike="noStrike">
                <a:solidFill>
                  <a:srgbClr val="6E7069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statements </a:t>
            </a:r>
          </a:p>
          <a:p>
            <a:pPr indent="-236536" lvl="0" marL="236536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We say that the income test is </a:t>
            </a:r>
            <a:r>
              <a:rPr b="0" i="1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nested</a:t>
            </a: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inside the test for filing status</a:t>
            </a: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sp>
        <p:nvSpPr>
          <p:cNvPr id="428" name="Shape 428"/>
          <p:cNvSpPr txBox="1"/>
          <p:nvPr/>
        </p:nvSpPr>
        <p:spPr>
          <a:xfrm>
            <a:off x="6934200" y="6019800"/>
            <a:ext cx="1524000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9" name="Shape 429"/>
          <p:cNvSpPr txBox="1"/>
          <p:nvPr/>
        </p:nvSpPr>
        <p:spPr>
          <a:xfrm>
            <a:off x="7391400" y="5715000"/>
            <a:ext cx="1295400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0" name="Shape 430"/>
          <p:cNvSpPr txBox="1"/>
          <p:nvPr/>
        </p:nvSpPr>
        <p:spPr>
          <a:xfrm>
            <a:off x="0" y="304800"/>
            <a:ext cx="7010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llerta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Allerta"/>
                <a:ea typeface="Allerta"/>
                <a:cs typeface="Allerta"/>
                <a:sym typeface="Allerta"/>
              </a:rPr>
              <a:t>Nested</a:t>
            </a:r>
            <a:r>
              <a:rPr b="1" i="0" lang="en-US" sz="2400" u="none" cap="none" strike="noStrike">
                <a:solidFill>
                  <a:srgbClr val="0033CC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en-US" sz="2400" u="none" cap="none" strike="noStrike">
                <a:solidFill>
                  <a:schemeClr val="dk1"/>
                </a:solidFill>
                <a:latin typeface="Allerta"/>
                <a:ea typeface="Allerta"/>
                <a:cs typeface="Allerta"/>
                <a:sym typeface="Allerta"/>
              </a:rPr>
              <a:t>Branches</a:t>
            </a:r>
          </a:p>
        </p:txBody>
      </p:sp>
    </p:spTree>
  </p:cSld>
  <p:clrMapOvr>
    <a:masterClrMapping/>
  </p:clrMapOvr>
  <p:transition spd="slow">
    <p:cut/>
  </p:transition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34" name="Shape 4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" name="Shape 435"/>
          <p:cNvSpPr txBox="1"/>
          <p:nvPr/>
        </p:nvSpPr>
        <p:spPr>
          <a:xfrm>
            <a:off x="4800600" y="6305550"/>
            <a:ext cx="43434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1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Big Java</a:t>
            </a: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by Cay Horstmann</a:t>
            </a: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Copyright © 2009 by John Wiley &amp; Sons.  All rights reserved.</a:t>
            </a:r>
          </a:p>
        </p:txBody>
      </p:sp>
      <p:sp>
        <p:nvSpPr>
          <p:cNvPr id="436" name="Shape 436"/>
          <p:cNvSpPr txBox="1"/>
          <p:nvPr/>
        </p:nvSpPr>
        <p:spPr>
          <a:xfrm>
            <a:off x="0" y="304800"/>
            <a:ext cx="7010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llerta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Allerta"/>
                <a:ea typeface="Allerta"/>
                <a:cs typeface="Allerta"/>
                <a:sym typeface="Allerta"/>
              </a:rPr>
              <a:t>Nested</a:t>
            </a:r>
            <a:r>
              <a:rPr b="1" i="0" lang="en-US" sz="2400" u="none" cap="none" strike="noStrike">
                <a:solidFill>
                  <a:srgbClr val="0033CC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en-US" sz="2400" u="none" cap="none" strike="noStrike">
                <a:solidFill>
                  <a:schemeClr val="dk1"/>
                </a:solidFill>
                <a:latin typeface="Allerta"/>
                <a:ea typeface="Allerta"/>
                <a:cs typeface="Allerta"/>
                <a:sym typeface="Allerta"/>
              </a:rPr>
              <a:t>Branches</a:t>
            </a:r>
          </a:p>
        </p:txBody>
      </p:sp>
      <p:pic>
        <p:nvPicPr>
          <p:cNvPr id="437" name="Shape 43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28600" y="960437"/>
            <a:ext cx="8534399" cy="40957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41" name="Shape 4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" name="Shape 442"/>
          <p:cNvSpPr txBox="1"/>
          <p:nvPr/>
        </p:nvSpPr>
        <p:spPr>
          <a:xfrm>
            <a:off x="4800600" y="6305550"/>
            <a:ext cx="43434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1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Big Java</a:t>
            </a: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by Cay Horstmann</a:t>
            </a: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Copyright © 2009 by John Wiley &amp; Sons.  All rights reserved.</a:t>
            </a:r>
          </a:p>
        </p:txBody>
      </p:sp>
      <p:sp>
        <p:nvSpPr>
          <p:cNvPr id="443" name="Shape 443"/>
          <p:cNvSpPr txBox="1"/>
          <p:nvPr/>
        </p:nvSpPr>
        <p:spPr>
          <a:xfrm>
            <a:off x="0" y="914400"/>
            <a:ext cx="9144000" cy="3540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3FF"/>
              </a:buClr>
              <a:buSzPct val="25000"/>
              <a:buFont typeface="Courier New"/>
              <a:buNone/>
            </a:pPr>
            <a:r>
              <a:rPr b="1" i="0" lang="en-US" sz="1400" u="none" cap="none" strike="noStrike">
                <a:solidFill>
                  <a:srgbClr val="0073FF"/>
                </a:solidFill>
                <a:latin typeface="Courier New"/>
                <a:ea typeface="Courier New"/>
                <a:cs typeface="Courier New"/>
                <a:sym typeface="Courier New"/>
              </a:rPr>
              <a:t>  1  </a:t>
            </a:r>
            <a:r>
              <a:rPr b="0" i="0" lang="en-US" sz="1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/**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3FF"/>
              </a:buClr>
              <a:buSzPct val="25000"/>
              <a:buFont typeface="Courier New"/>
              <a:buNone/>
            </a:pPr>
            <a:r>
              <a:rPr b="1" i="0" lang="en-US" sz="1400" u="none" cap="none" strike="noStrike">
                <a:solidFill>
                  <a:srgbClr val="0073FF"/>
                </a:solidFill>
                <a:latin typeface="Courier New"/>
                <a:ea typeface="Courier New"/>
                <a:cs typeface="Courier New"/>
                <a:sym typeface="Courier New"/>
              </a:rPr>
              <a:t>  2  </a:t>
            </a:r>
            <a:r>
              <a:rPr b="0" i="0" lang="en-US" sz="1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b="0" i="0" lang="en-US" sz="1400" u="none" cap="none" strike="noStrike">
                <a:solidFill>
                  <a:srgbClr val="0073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 tax return of a taxpayer in 2008.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3FF"/>
              </a:buClr>
              <a:buSzPct val="25000"/>
              <a:buFont typeface="Courier New"/>
              <a:buNone/>
            </a:pPr>
            <a:r>
              <a:rPr b="1" i="0" lang="en-US" sz="1400" u="none" cap="none" strike="noStrike">
                <a:solidFill>
                  <a:srgbClr val="0073FF"/>
                </a:solidFill>
                <a:latin typeface="Courier New"/>
                <a:ea typeface="Courier New"/>
                <a:cs typeface="Courier New"/>
                <a:sym typeface="Courier New"/>
              </a:rPr>
              <a:t>  3  </a:t>
            </a:r>
            <a:r>
              <a:rPr b="0" i="0" lang="en-US" sz="1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*/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3FF"/>
              </a:buClr>
              <a:buSzPct val="25000"/>
              <a:buFont typeface="Courier New"/>
              <a:buNone/>
            </a:pPr>
            <a:r>
              <a:rPr b="1" i="0" lang="en-US" sz="1400" u="none" cap="none" strike="noStrike">
                <a:solidFill>
                  <a:srgbClr val="0073FF"/>
                </a:solidFill>
                <a:latin typeface="Courier New"/>
                <a:ea typeface="Courier New"/>
                <a:cs typeface="Courier New"/>
                <a:sym typeface="Courier New"/>
              </a:rPr>
              <a:t>  4  </a:t>
            </a:r>
            <a:r>
              <a:rPr b="0" i="0" lang="en-US" sz="1400" u="none" cap="none" strike="noStrike">
                <a:solidFill>
                  <a:srgbClr val="CC0066"/>
                </a:solidFill>
                <a:latin typeface="Courier New"/>
                <a:ea typeface="Courier New"/>
                <a:cs typeface="Courier New"/>
                <a:sym typeface="Courier New"/>
              </a:rPr>
              <a:t>public</a:t>
            </a:r>
            <a:r>
              <a:rPr b="0" i="0" lang="en-US" sz="1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0" i="0" lang="en-US" sz="1400" u="none" cap="none" strike="noStrike">
                <a:solidFill>
                  <a:srgbClr val="CC0066"/>
                </a:solidFill>
                <a:latin typeface="Courier New"/>
                <a:ea typeface="Courier New"/>
                <a:cs typeface="Courier New"/>
                <a:sym typeface="Courier New"/>
              </a:rPr>
              <a:t>class</a:t>
            </a:r>
            <a:r>
              <a:rPr b="0" i="0" lang="en-US" sz="1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TaxReturn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3FF"/>
              </a:buClr>
              <a:buSzPct val="25000"/>
              <a:buFont typeface="Courier New"/>
              <a:buNone/>
            </a:pPr>
            <a:r>
              <a:rPr b="1" i="0" lang="en-US" sz="1400" u="none" cap="none" strike="noStrike">
                <a:solidFill>
                  <a:srgbClr val="0073FF"/>
                </a:solidFill>
                <a:latin typeface="Courier New"/>
                <a:ea typeface="Courier New"/>
                <a:cs typeface="Courier New"/>
                <a:sym typeface="Courier New"/>
              </a:rPr>
              <a:t>  5  </a:t>
            </a:r>
            <a:r>
              <a:rPr b="0" i="0" lang="en-US" sz="1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{  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3FF"/>
              </a:buClr>
              <a:buSzPct val="25000"/>
              <a:buFont typeface="Courier New"/>
              <a:buNone/>
            </a:pPr>
            <a:r>
              <a:rPr b="1" i="0" lang="en-US" sz="1400" u="none" cap="none" strike="noStrike">
                <a:solidFill>
                  <a:srgbClr val="0073FF"/>
                </a:solidFill>
                <a:latin typeface="Courier New"/>
                <a:ea typeface="Courier New"/>
                <a:cs typeface="Courier New"/>
                <a:sym typeface="Courier New"/>
              </a:rPr>
              <a:t>  6  </a:t>
            </a:r>
            <a:r>
              <a:rPr b="0" i="0" lang="en-US" sz="1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b="0" i="0" lang="en-US" sz="1400" u="none" cap="none" strike="noStrike">
                <a:solidFill>
                  <a:srgbClr val="CC0066"/>
                </a:solidFill>
                <a:latin typeface="Courier New"/>
                <a:ea typeface="Courier New"/>
                <a:cs typeface="Courier New"/>
                <a:sym typeface="Courier New"/>
              </a:rPr>
              <a:t>public</a:t>
            </a:r>
            <a:r>
              <a:rPr b="0" i="0" lang="en-US" sz="1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0" i="0" lang="en-US" sz="1400" u="none" cap="none" strike="noStrike">
                <a:solidFill>
                  <a:srgbClr val="CC0066"/>
                </a:solidFill>
                <a:latin typeface="Courier New"/>
                <a:ea typeface="Courier New"/>
                <a:cs typeface="Courier New"/>
                <a:sym typeface="Courier New"/>
              </a:rPr>
              <a:t>static</a:t>
            </a:r>
            <a:r>
              <a:rPr b="0" i="0" lang="en-US" sz="1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0" i="0" lang="en-US" sz="1400" u="none" cap="none" strike="noStrike">
                <a:solidFill>
                  <a:srgbClr val="CC0066"/>
                </a:solidFill>
                <a:latin typeface="Courier New"/>
                <a:ea typeface="Courier New"/>
                <a:cs typeface="Courier New"/>
                <a:sym typeface="Courier New"/>
              </a:rPr>
              <a:t>final</a:t>
            </a:r>
            <a:r>
              <a:rPr b="0" i="0" lang="en-US" sz="1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0" i="0" lang="en-US" sz="1400" u="none" cap="none" strike="noStrike">
                <a:solidFill>
                  <a:srgbClr val="CC0066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b="0" i="0" lang="en-US" sz="1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SINGLE = </a:t>
            </a:r>
            <a:r>
              <a:rPr b="0" i="0" lang="en-US" sz="1400" u="none" cap="none" strike="noStrike">
                <a:solidFill>
                  <a:srgbClr val="66FF19"/>
                </a:solidFill>
                <a:latin typeface="Courier New"/>
                <a:ea typeface="Courier New"/>
                <a:cs typeface="Courier New"/>
                <a:sym typeface="Courier New"/>
              </a:rPr>
              <a:t>1</a:t>
            </a:r>
            <a:r>
              <a:rPr b="0" i="0" lang="en-US" sz="1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3FF"/>
              </a:buClr>
              <a:buSzPct val="25000"/>
              <a:buFont typeface="Courier New"/>
              <a:buNone/>
            </a:pPr>
            <a:r>
              <a:rPr b="1" i="0" lang="en-US" sz="1400" u="none" cap="none" strike="noStrike">
                <a:solidFill>
                  <a:srgbClr val="0073FF"/>
                </a:solidFill>
                <a:latin typeface="Courier New"/>
                <a:ea typeface="Courier New"/>
                <a:cs typeface="Courier New"/>
                <a:sym typeface="Courier New"/>
              </a:rPr>
              <a:t>  7  </a:t>
            </a:r>
            <a:r>
              <a:rPr b="0" i="0" lang="en-US" sz="1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b="0" i="0" lang="en-US" sz="1400" u="none" cap="none" strike="noStrike">
                <a:solidFill>
                  <a:srgbClr val="CC0066"/>
                </a:solidFill>
                <a:latin typeface="Courier New"/>
                <a:ea typeface="Courier New"/>
                <a:cs typeface="Courier New"/>
                <a:sym typeface="Courier New"/>
              </a:rPr>
              <a:t>public</a:t>
            </a:r>
            <a:r>
              <a:rPr b="0" i="0" lang="en-US" sz="1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0" i="0" lang="en-US" sz="1400" u="none" cap="none" strike="noStrike">
                <a:solidFill>
                  <a:srgbClr val="CC0066"/>
                </a:solidFill>
                <a:latin typeface="Courier New"/>
                <a:ea typeface="Courier New"/>
                <a:cs typeface="Courier New"/>
                <a:sym typeface="Courier New"/>
              </a:rPr>
              <a:t>static</a:t>
            </a:r>
            <a:r>
              <a:rPr b="0" i="0" lang="en-US" sz="1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0" i="0" lang="en-US" sz="1400" u="none" cap="none" strike="noStrike">
                <a:solidFill>
                  <a:srgbClr val="CC0066"/>
                </a:solidFill>
                <a:latin typeface="Courier New"/>
                <a:ea typeface="Courier New"/>
                <a:cs typeface="Courier New"/>
                <a:sym typeface="Courier New"/>
              </a:rPr>
              <a:t>final</a:t>
            </a:r>
            <a:r>
              <a:rPr b="0" i="0" lang="en-US" sz="1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0" i="0" lang="en-US" sz="1400" u="none" cap="none" strike="noStrike">
                <a:solidFill>
                  <a:srgbClr val="CC0066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b="0" i="0" lang="en-US" sz="1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MARRIED = </a:t>
            </a:r>
            <a:r>
              <a:rPr b="0" i="0" lang="en-US" sz="1400" u="none" cap="none" strike="noStrike">
                <a:solidFill>
                  <a:srgbClr val="66FF19"/>
                </a:solidFill>
                <a:latin typeface="Courier New"/>
                <a:ea typeface="Courier New"/>
                <a:cs typeface="Courier New"/>
                <a:sym typeface="Courier New"/>
              </a:rPr>
              <a:t>2</a:t>
            </a:r>
            <a:r>
              <a:rPr b="0" i="0" lang="en-US" sz="1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3FF"/>
              </a:buClr>
              <a:buSzPct val="25000"/>
              <a:buFont typeface="Courier New"/>
              <a:buNone/>
            </a:pPr>
            <a:r>
              <a:rPr b="1" i="0" lang="en-US" sz="1400" u="none" cap="none" strike="noStrike">
                <a:solidFill>
                  <a:srgbClr val="0073FF"/>
                </a:solidFill>
                <a:latin typeface="Courier New"/>
                <a:ea typeface="Courier New"/>
                <a:cs typeface="Courier New"/>
                <a:sym typeface="Courier New"/>
              </a:rPr>
              <a:t>  8  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3FF"/>
              </a:buClr>
              <a:buSzPct val="25000"/>
              <a:buFont typeface="Courier New"/>
              <a:buNone/>
            </a:pPr>
            <a:r>
              <a:rPr b="1" i="0" lang="en-US" sz="1400" u="none" cap="none" strike="noStrike">
                <a:solidFill>
                  <a:srgbClr val="0073FF"/>
                </a:solidFill>
                <a:latin typeface="Courier New"/>
                <a:ea typeface="Courier New"/>
                <a:cs typeface="Courier New"/>
                <a:sym typeface="Courier New"/>
              </a:rPr>
              <a:t>  9  </a:t>
            </a:r>
            <a:r>
              <a:rPr b="0" i="0" lang="en-US" sz="1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b="0" i="0" lang="en-US" sz="1400" u="none" cap="none" strike="noStrike">
                <a:solidFill>
                  <a:srgbClr val="CC0066"/>
                </a:solidFill>
                <a:latin typeface="Courier New"/>
                <a:ea typeface="Courier New"/>
                <a:cs typeface="Courier New"/>
                <a:sym typeface="Courier New"/>
              </a:rPr>
              <a:t>private</a:t>
            </a:r>
            <a:r>
              <a:rPr b="0" i="0" lang="en-US" sz="1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0" i="0" lang="en-US" sz="1400" u="none" cap="none" strike="noStrike">
                <a:solidFill>
                  <a:srgbClr val="CC0066"/>
                </a:solidFill>
                <a:latin typeface="Courier New"/>
                <a:ea typeface="Courier New"/>
                <a:cs typeface="Courier New"/>
                <a:sym typeface="Courier New"/>
              </a:rPr>
              <a:t>static</a:t>
            </a:r>
            <a:r>
              <a:rPr b="0" i="0" lang="en-US" sz="1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0" i="0" lang="en-US" sz="1400" u="none" cap="none" strike="noStrike">
                <a:solidFill>
                  <a:srgbClr val="CC0066"/>
                </a:solidFill>
                <a:latin typeface="Courier New"/>
                <a:ea typeface="Courier New"/>
                <a:cs typeface="Courier New"/>
                <a:sym typeface="Courier New"/>
              </a:rPr>
              <a:t>final</a:t>
            </a:r>
            <a:r>
              <a:rPr b="0" i="0" lang="en-US" sz="1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0" i="0" lang="en-US" sz="1400" u="none" cap="none" strike="noStrike">
                <a:solidFill>
                  <a:srgbClr val="CC0066"/>
                </a:solidFill>
                <a:latin typeface="Courier New"/>
                <a:ea typeface="Courier New"/>
                <a:cs typeface="Courier New"/>
                <a:sym typeface="Courier New"/>
              </a:rPr>
              <a:t>double</a:t>
            </a:r>
            <a:r>
              <a:rPr b="0" i="0" lang="en-US" sz="1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RATE1 = </a:t>
            </a:r>
            <a:r>
              <a:rPr b="0" i="0" lang="en-US" sz="1400" u="none" cap="none" strike="noStrike">
                <a:solidFill>
                  <a:srgbClr val="66FF19"/>
                </a:solidFill>
                <a:latin typeface="Courier New"/>
                <a:ea typeface="Courier New"/>
                <a:cs typeface="Courier New"/>
                <a:sym typeface="Courier New"/>
              </a:rPr>
              <a:t>0.10</a:t>
            </a:r>
            <a:r>
              <a:rPr b="0" i="0" lang="en-US" sz="1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3FF"/>
              </a:buClr>
              <a:buSzPct val="25000"/>
              <a:buFont typeface="Courier New"/>
              <a:buNone/>
            </a:pPr>
            <a:r>
              <a:rPr b="1" i="0" lang="en-US" sz="1400" u="none" cap="none" strike="noStrike">
                <a:solidFill>
                  <a:srgbClr val="0073FF"/>
                </a:solidFill>
                <a:latin typeface="Courier New"/>
                <a:ea typeface="Courier New"/>
                <a:cs typeface="Courier New"/>
                <a:sym typeface="Courier New"/>
              </a:rPr>
              <a:t> 10  </a:t>
            </a:r>
            <a:r>
              <a:rPr b="0" i="0" lang="en-US" sz="1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b="0" i="0" lang="en-US" sz="1400" u="none" cap="none" strike="noStrike">
                <a:solidFill>
                  <a:srgbClr val="CC0066"/>
                </a:solidFill>
                <a:latin typeface="Courier New"/>
                <a:ea typeface="Courier New"/>
                <a:cs typeface="Courier New"/>
                <a:sym typeface="Courier New"/>
              </a:rPr>
              <a:t>private</a:t>
            </a:r>
            <a:r>
              <a:rPr b="0" i="0" lang="en-US" sz="1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0" i="0" lang="en-US" sz="1400" u="none" cap="none" strike="noStrike">
                <a:solidFill>
                  <a:srgbClr val="CC0066"/>
                </a:solidFill>
                <a:latin typeface="Courier New"/>
                <a:ea typeface="Courier New"/>
                <a:cs typeface="Courier New"/>
                <a:sym typeface="Courier New"/>
              </a:rPr>
              <a:t>static</a:t>
            </a:r>
            <a:r>
              <a:rPr b="0" i="0" lang="en-US" sz="1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0" i="0" lang="en-US" sz="1400" u="none" cap="none" strike="noStrike">
                <a:solidFill>
                  <a:srgbClr val="CC0066"/>
                </a:solidFill>
                <a:latin typeface="Courier New"/>
                <a:ea typeface="Courier New"/>
                <a:cs typeface="Courier New"/>
                <a:sym typeface="Courier New"/>
              </a:rPr>
              <a:t>final</a:t>
            </a:r>
            <a:r>
              <a:rPr b="0" i="0" lang="en-US" sz="1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0" i="0" lang="en-US" sz="1400" u="none" cap="none" strike="noStrike">
                <a:solidFill>
                  <a:srgbClr val="CC0066"/>
                </a:solidFill>
                <a:latin typeface="Courier New"/>
                <a:ea typeface="Courier New"/>
                <a:cs typeface="Courier New"/>
                <a:sym typeface="Courier New"/>
              </a:rPr>
              <a:t>double</a:t>
            </a:r>
            <a:r>
              <a:rPr b="0" i="0" lang="en-US" sz="1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RATE2 = </a:t>
            </a:r>
            <a:r>
              <a:rPr b="0" i="0" lang="en-US" sz="1400" u="none" cap="none" strike="noStrike">
                <a:solidFill>
                  <a:srgbClr val="66FF19"/>
                </a:solidFill>
                <a:latin typeface="Courier New"/>
                <a:ea typeface="Courier New"/>
                <a:cs typeface="Courier New"/>
                <a:sym typeface="Courier New"/>
              </a:rPr>
              <a:t>0.25</a:t>
            </a:r>
            <a:r>
              <a:rPr b="0" i="0" lang="en-US" sz="1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3FF"/>
              </a:buClr>
              <a:buSzPct val="25000"/>
              <a:buFont typeface="Courier New"/>
              <a:buNone/>
            </a:pPr>
            <a:r>
              <a:rPr b="1" i="0" lang="en-US" sz="1400" u="none" cap="none" strike="noStrike">
                <a:solidFill>
                  <a:srgbClr val="0073FF"/>
                </a:solidFill>
                <a:latin typeface="Courier New"/>
                <a:ea typeface="Courier New"/>
                <a:cs typeface="Courier New"/>
                <a:sym typeface="Courier New"/>
              </a:rPr>
              <a:t> 11  </a:t>
            </a:r>
            <a:r>
              <a:rPr b="0" i="0" lang="en-US" sz="1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b="0" i="0" lang="en-US" sz="1400" u="none" cap="none" strike="noStrike">
                <a:solidFill>
                  <a:srgbClr val="CC0066"/>
                </a:solidFill>
                <a:latin typeface="Courier New"/>
                <a:ea typeface="Courier New"/>
                <a:cs typeface="Courier New"/>
                <a:sym typeface="Courier New"/>
              </a:rPr>
              <a:t>private</a:t>
            </a:r>
            <a:r>
              <a:rPr b="0" i="0" lang="en-US" sz="1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0" i="0" lang="en-US" sz="1400" u="none" cap="none" strike="noStrike">
                <a:solidFill>
                  <a:srgbClr val="CC0066"/>
                </a:solidFill>
                <a:latin typeface="Courier New"/>
                <a:ea typeface="Courier New"/>
                <a:cs typeface="Courier New"/>
                <a:sym typeface="Courier New"/>
              </a:rPr>
              <a:t>static</a:t>
            </a:r>
            <a:r>
              <a:rPr b="0" i="0" lang="en-US" sz="1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0" i="0" lang="en-US" sz="1400" u="none" cap="none" strike="noStrike">
                <a:solidFill>
                  <a:srgbClr val="CC0066"/>
                </a:solidFill>
                <a:latin typeface="Courier New"/>
                <a:ea typeface="Courier New"/>
                <a:cs typeface="Courier New"/>
                <a:sym typeface="Courier New"/>
              </a:rPr>
              <a:t>final</a:t>
            </a:r>
            <a:r>
              <a:rPr b="0" i="0" lang="en-US" sz="1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0" i="0" lang="en-US" sz="1400" u="none" cap="none" strike="noStrike">
                <a:solidFill>
                  <a:srgbClr val="CC0066"/>
                </a:solidFill>
                <a:latin typeface="Courier New"/>
                <a:ea typeface="Courier New"/>
                <a:cs typeface="Courier New"/>
                <a:sym typeface="Courier New"/>
              </a:rPr>
              <a:t>double</a:t>
            </a:r>
            <a:r>
              <a:rPr b="0" i="0" lang="en-US" sz="1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RATE1_SINGLE_LIMIT = </a:t>
            </a:r>
            <a:r>
              <a:rPr b="0" i="0" lang="en-US" sz="1400" u="none" cap="none" strike="noStrike">
                <a:solidFill>
                  <a:srgbClr val="66FF19"/>
                </a:solidFill>
                <a:latin typeface="Courier New"/>
                <a:ea typeface="Courier New"/>
                <a:cs typeface="Courier New"/>
                <a:sym typeface="Courier New"/>
              </a:rPr>
              <a:t>32000</a:t>
            </a:r>
            <a:r>
              <a:rPr b="0" i="0" lang="en-US" sz="1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3FF"/>
              </a:buClr>
              <a:buSzPct val="25000"/>
              <a:buFont typeface="Courier New"/>
              <a:buNone/>
            </a:pPr>
            <a:r>
              <a:rPr b="1" i="0" lang="en-US" sz="1400" u="none" cap="none" strike="noStrike">
                <a:solidFill>
                  <a:srgbClr val="0073FF"/>
                </a:solidFill>
                <a:latin typeface="Courier New"/>
                <a:ea typeface="Courier New"/>
                <a:cs typeface="Courier New"/>
                <a:sym typeface="Courier New"/>
              </a:rPr>
              <a:t> 12  </a:t>
            </a:r>
            <a:r>
              <a:rPr b="0" i="0" lang="en-US" sz="1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b="0" i="0" lang="en-US" sz="1400" u="none" cap="none" strike="noStrike">
                <a:solidFill>
                  <a:srgbClr val="CC0066"/>
                </a:solidFill>
                <a:latin typeface="Courier New"/>
                <a:ea typeface="Courier New"/>
                <a:cs typeface="Courier New"/>
                <a:sym typeface="Courier New"/>
              </a:rPr>
              <a:t>private</a:t>
            </a:r>
            <a:r>
              <a:rPr b="0" i="0" lang="en-US" sz="1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0" i="0" lang="en-US" sz="1400" u="none" cap="none" strike="noStrike">
                <a:solidFill>
                  <a:srgbClr val="CC0066"/>
                </a:solidFill>
                <a:latin typeface="Courier New"/>
                <a:ea typeface="Courier New"/>
                <a:cs typeface="Courier New"/>
                <a:sym typeface="Courier New"/>
              </a:rPr>
              <a:t>static</a:t>
            </a:r>
            <a:r>
              <a:rPr b="0" i="0" lang="en-US" sz="1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0" i="0" lang="en-US" sz="1400" u="none" cap="none" strike="noStrike">
                <a:solidFill>
                  <a:srgbClr val="CC0066"/>
                </a:solidFill>
                <a:latin typeface="Courier New"/>
                <a:ea typeface="Courier New"/>
                <a:cs typeface="Courier New"/>
                <a:sym typeface="Courier New"/>
              </a:rPr>
              <a:t>final</a:t>
            </a:r>
            <a:r>
              <a:rPr b="0" i="0" lang="en-US" sz="1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0" i="0" lang="en-US" sz="1400" u="none" cap="none" strike="noStrike">
                <a:solidFill>
                  <a:srgbClr val="CC0066"/>
                </a:solidFill>
                <a:latin typeface="Courier New"/>
                <a:ea typeface="Courier New"/>
                <a:cs typeface="Courier New"/>
                <a:sym typeface="Courier New"/>
              </a:rPr>
              <a:t>double</a:t>
            </a:r>
            <a:r>
              <a:rPr b="0" i="0" lang="en-US" sz="1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RATE1_MARRIED_LIMIT = </a:t>
            </a:r>
            <a:r>
              <a:rPr b="0" i="0" lang="en-US" sz="1400" u="none" cap="none" strike="noStrike">
                <a:solidFill>
                  <a:srgbClr val="66FF19"/>
                </a:solidFill>
                <a:latin typeface="Courier New"/>
                <a:ea typeface="Courier New"/>
                <a:cs typeface="Courier New"/>
                <a:sym typeface="Courier New"/>
              </a:rPr>
              <a:t>64000</a:t>
            </a:r>
            <a:r>
              <a:rPr b="0" i="0" lang="en-US" sz="1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3FF"/>
              </a:buClr>
              <a:buSzPct val="25000"/>
              <a:buFont typeface="Courier New"/>
              <a:buNone/>
            </a:pPr>
            <a:r>
              <a:rPr b="1" i="0" lang="en-US" sz="1400" u="none" cap="none" strike="noStrike">
                <a:solidFill>
                  <a:srgbClr val="0073FF"/>
                </a:solidFill>
                <a:latin typeface="Courier New"/>
                <a:ea typeface="Courier New"/>
                <a:cs typeface="Courier New"/>
                <a:sym typeface="Courier New"/>
              </a:rPr>
              <a:t> 13  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3FF"/>
              </a:buClr>
              <a:buSzPct val="25000"/>
              <a:buFont typeface="Courier New"/>
              <a:buNone/>
            </a:pPr>
            <a:r>
              <a:rPr b="1" i="0" lang="en-US" sz="1400" u="none" cap="none" strike="noStrike">
                <a:solidFill>
                  <a:srgbClr val="0073FF"/>
                </a:solidFill>
                <a:latin typeface="Courier New"/>
                <a:ea typeface="Courier New"/>
                <a:cs typeface="Courier New"/>
                <a:sym typeface="Courier New"/>
              </a:rPr>
              <a:t> 14  </a:t>
            </a:r>
            <a:r>
              <a:rPr b="0" i="0" lang="en-US" sz="1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b="0" i="0" lang="en-US" sz="1400" u="none" cap="none" strike="noStrike">
                <a:solidFill>
                  <a:srgbClr val="CC0066"/>
                </a:solidFill>
                <a:latin typeface="Courier New"/>
                <a:ea typeface="Courier New"/>
                <a:cs typeface="Courier New"/>
                <a:sym typeface="Courier New"/>
              </a:rPr>
              <a:t>private</a:t>
            </a:r>
            <a:r>
              <a:rPr b="0" i="0" lang="en-US" sz="1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0" i="0" lang="en-US" sz="1400" u="none" cap="none" strike="noStrike">
                <a:solidFill>
                  <a:srgbClr val="CC0066"/>
                </a:solidFill>
                <a:latin typeface="Courier New"/>
                <a:ea typeface="Courier New"/>
                <a:cs typeface="Courier New"/>
                <a:sym typeface="Courier New"/>
              </a:rPr>
              <a:t>double</a:t>
            </a:r>
            <a:r>
              <a:rPr b="0" i="0" lang="en-US" sz="1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income;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3FF"/>
              </a:buClr>
              <a:buSzPct val="25000"/>
              <a:buFont typeface="Courier New"/>
              <a:buNone/>
            </a:pPr>
            <a:r>
              <a:rPr b="1" i="0" lang="en-US" sz="1400" u="none" cap="none" strike="noStrike">
                <a:solidFill>
                  <a:srgbClr val="0073FF"/>
                </a:solidFill>
                <a:latin typeface="Courier New"/>
                <a:ea typeface="Courier New"/>
                <a:cs typeface="Courier New"/>
                <a:sym typeface="Courier New"/>
              </a:rPr>
              <a:t> 15  </a:t>
            </a:r>
            <a:r>
              <a:rPr b="0" i="0" lang="en-US" sz="1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b="0" i="0" lang="en-US" sz="1400" u="none" cap="none" strike="noStrike">
                <a:solidFill>
                  <a:srgbClr val="CC0066"/>
                </a:solidFill>
                <a:latin typeface="Courier New"/>
                <a:ea typeface="Courier New"/>
                <a:cs typeface="Courier New"/>
                <a:sym typeface="Courier New"/>
              </a:rPr>
              <a:t>private</a:t>
            </a:r>
            <a:r>
              <a:rPr b="0" i="0" lang="en-US" sz="1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0" i="0" lang="en-US" sz="1400" u="none" cap="none" strike="noStrike">
                <a:solidFill>
                  <a:srgbClr val="CC0066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b="0" i="0" lang="en-US" sz="1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status;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3FF"/>
              </a:buClr>
              <a:buSzPct val="25000"/>
              <a:buFont typeface="Courier New"/>
              <a:buNone/>
            </a:pPr>
            <a:r>
              <a:rPr b="1" i="0" lang="en-US" sz="1400" u="none" cap="none" strike="noStrike">
                <a:solidFill>
                  <a:srgbClr val="0073FF"/>
                </a:solidFill>
                <a:latin typeface="Courier New"/>
                <a:ea typeface="Courier New"/>
                <a:cs typeface="Courier New"/>
                <a:sym typeface="Courier New"/>
              </a:rPr>
              <a:t> 16 </a:t>
            </a:r>
          </a:p>
        </p:txBody>
      </p:sp>
      <p:sp>
        <p:nvSpPr>
          <p:cNvPr id="444" name="Shape 444"/>
          <p:cNvSpPr txBox="1"/>
          <p:nvPr/>
        </p:nvSpPr>
        <p:spPr>
          <a:xfrm>
            <a:off x="7239000" y="5943600"/>
            <a:ext cx="1447800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1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Continued</a:t>
            </a:r>
          </a:p>
        </p:txBody>
      </p:sp>
      <p:sp>
        <p:nvSpPr>
          <p:cNvPr id="445" name="Shape 445"/>
          <p:cNvSpPr txBox="1"/>
          <p:nvPr/>
        </p:nvSpPr>
        <p:spPr>
          <a:xfrm>
            <a:off x="0" y="304800"/>
            <a:ext cx="7010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llerta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Allerta"/>
                <a:ea typeface="Allerta"/>
                <a:cs typeface="Allerta"/>
                <a:sym typeface="Allerta"/>
              </a:rPr>
              <a:t>ch05/tax/TaxReturn.java</a:t>
            </a:r>
          </a:p>
        </p:txBody>
      </p:sp>
    </p:spTree>
  </p:cSld>
  <p:clrMapOvr>
    <a:masterClrMapping/>
  </p:clrMapOvr>
  <p:transition spd="slow">
    <p:cut/>
  </p:transition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49" name="Shape 4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" name="Shape 450"/>
          <p:cNvSpPr txBox="1"/>
          <p:nvPr/>
        </p:nvSpPr>
        <p:spPr>
          <a:xfrm>
            <a:off x="4800600" y="6305550"/>
            <a:ext cx="43434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1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Big Java</a:t>
            </a: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by Cay Horstmann</a:t>
            </a: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Copyright © 2009 by John Wiley &amp; Sons.  All rights reserved.</a:t>
            </a:r>
          </a:p>
        </p:txBody>
      </p:sp>
      <p:sp>
        <p:nvSpPr>
          <p:cNvPr id="451" name="Shape 451"/>
          <p:cNvSpPr txBox="1"/>
          <p:nvPr/>
        </p:nvSpPr>
        <p:spPr>
          <a:xfrm>
            <a:off x="0" y="884237"/>
            <a:ext cx="9144000" cy="37544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3FF"/>
              </a:buClr>
              <a:buSzPct val="25000"/>
              <a:buFont typeface="Courier New"/>
              <a:buNone/>
            </a:pPr>
            <a:r>
              <a:rPr b="1" i="0" lang="en-US" sz="1400" u="none" cap="none" strike="noStrike">
                <a:solidFill>
                  <a:srgbClr val="0073FF"/>
                </a:solidFill>
                <a:latin typeface="Courier New"/>
                <a:ea typeface="Courier New"/>
                <a:cs typeface="Courier New"/>
                <a:sym typeface="Courier New"/>
              </a:rPr>
              <a:t> 17  </a:t>
            </a:r>
            <a:r>
              <a:rPr b="0" i="0" lang="en-US" sz="1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/**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3FF"/>
              </a:buClr>
              <a:buSzPct val="25000"/>
              <a:buFont typeface="Courier New"/>
              <a:buNone/>
            </a:pPr>
            <a:r>
              <a:rPr b="1" i="0" lang="en-US" sz="1400" u="none" cap="none" strike="noStrike">
                <a:solidFill>
                  <a:srgbClr val="0073FF"/>
                </a:solidFill>
                <a:latin typeface="Courier New"/>
                <a:ea typeface="Courier New"/>
                <a:cs typeface="Courier New"/>
                <a:sym typeface="Courier New"/>
              </a:rPr>
              <a:t> 18  </a:t>
            </a:r>
            <a:r>
              <a:rPr b="0" i="0" lang="en-US" sz="1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</a:t>
            </a:r>
            <a:r>
              <a:rPr b="0" i="0" lang="en-US" sz="1400" u="none" cap="none" strike="noStrike">
                <a:solidFill>
                  <a:srgbClr val="0073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Constructs a TaxReturn object for a given income and 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3FF"/>
              </a:buClr>
              <a:buSzPct val="25000"/>
              <a:buFont typeface="Courier New"/>
              <a:buNone/>
            </a:pPr>
            <a:r>
              <a:rPr b="1" i="0" lang="en-US" sz="1400" u="none" cap="none" strike="noStrike">
                <a:solidFill>
                  <a:srgbClr val="0073FF"/>
                </a:solidFill>
                <a:latin typeface="Courier New"/>
                <a:ea typeface="Courier New"/>
                <a:cs typeface="Courier New"/>
                <a:sym typeface="Courier New"/>
              </a:rPr>
              <a:t> 19  </a:t>
            </a:r>
            <a:r>
              <a:rPr b="0" i="0" lang="en-US" sz="1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</a:t>
            </a:r>
            <a:r>
              <a:rPr b="0" i="0" lang="en-US" sz="1400" u="none" cap="none" strike="noStrike">
                <a:solidFill>
                  <a:srgbClr val="0073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marital status.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3FF"/>
              </a:buClr>
              <a:buSzPct val="25000"/>
              <a:buFont typeface="Courier New"/>
              <a:buNone/>
            </a:pPr>
            <a:r>
              <a:rPr b="1" i="0" lang="en-US" sz="1400" u="none" cap="none" strike="noStrike">
                <a:solidFill>
                  <a:srgbClr val="0073FF"/>
                </a:solidFill>
                <a:latin typeface="Courier New"/>
                <a:ea typeface="Courier New"/>
                <a:cs typeface="Courier New"/>
                <a:sym typeface="Courier New"/>
              </a:rPr>
              <a:t> 20  </a:t>
            </a:r>
            <a:r>
              <a:rPr b="0" i="0" lang="en-US" sz="1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@param anIncome</a:t>
            </a:r>
            <a:r>
              <a:rPr b="0" i="0" lang="en-US" sz="1400" u="none" cap="none" strike="noStrike">
                <a:solidFill>
                  <a:srgbClr val="0073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the taxpayer income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3FF"/>
              </a:buClr>
              <a:buSzPct val="25000"/>
              <a:buFont typeface="Courier New"/>
              <a:buNone/>
            </a:pPr>
            <a:r>
              <a:rPr b="1" i="0" lang="en-US" sz="1400" u="none" cap="none" strike="noStrike">
                <a:solidFill>
                  <a:srgbClr val="0073FF"/>
                </a:solidFill>
                <a:latin typeface="Courier New"/>
                <a:ea typeface="Courier New"/>
                <a:cs typeface="Courier New"/>
                <a:sym typeface="Courier New"/>
              </a:rPr>
              <a:t> 21  </a:t>
            </a:r>
            <a:r>
              <a:rPr b="0" i="0" lang="en-US" sz="1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@param aStatus</a:t>
            </a:r>
            <a:r>
              <a:rPr b="0" i="0" lang="en-US" sz="1400" u="none" cap="none" strike="noStrike">
                <a:solidFill>
                  <a:srgbClr val="0073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either SINGLE or MARRIED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3FF"/>
              </a:buClr>
              <a:buSzPct val="25000"/>
              <a:buFont typeface="Courier New"/>
              <a:buNone/>
            </a:pPr>
            <a:r>
              <a:rPr b="1" i="0" lang="en-US" sz="1400" u="none" cap="none" strike="noStrike">
                <a:solidFill>
                  <a:srgbClr val="0073FF"/>
                </a:solidFill>
                <a:latin typeface="Courier New"/>
                <a:ea typeface="Courier New"/>
                <a:cs typeface="Courier New"/>
                <a:sym typeface="Courier New"/>
              </a:rPr>
              <a:t> 22  </a:t>
            </a:r>
            <a:r>
              <a:rPr b="0" i="0" lang="en-US" sz="1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*/   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3FF"/>
              </a:buClr>
              <a:buSzPct val="25000"/>
              <a:buFont typeface="Courier New"/>
              <a:buNone/>
            </a:pPr>
            <a:r>
              <a:rPr b="1" i="0" lang="en-US" sz="1400" u="none" cap="none" strike="noStrike">
                <a:solidFill>
                  <a:srgbClr val="0073FF"/>
                </a:solidFill>
                <a:latin typeface="Courier New"/>
                <a:ea typeface="Courier New"/>
                <a:cs typeface="Courier New"/>
                <a:sym typeface="Courier New"/>
              </a:rPr>
              <a:t> 23  </a:t>
            </a:r>
            <a:r>
              <a:rPr b="0" i="0" lang="en-US" sz="1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b="0" i="0" lang="en-US" sz="1400" u="none" cap="none" strike="noStrike">
                <a:solidFill>
                  <a:srgbClr val="CC0066"/>
                </a:solidFill>
                <a:latin typeface="Courier New"/>
                <a:ea typeface="Courier New"/>
                <a:cs typeface="Courier New"/>
                <a:sym typeface="Courier New"/>
              </a:rPr>
              <a:t>public</a:t>
            </a:r>
            <a:r>
              <a:rPr b="0" i="0" lang="en-US" sz="1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TaxReturn(</a:t>
            </a:r>
            <a:r>
              <a:rPr b="0" i="0" lang="en-US" sz="1400" u="none" cap="none" strike="noStrike">
                <a:solidFill>
                  <a:srgbClr val="CC0066"/>
                </a:solidFill>
                <a:latin typeface="Courier New"/>
                <a:ea typeface="Courier New"/>
                <a:cs typeface="Courier New"/>
                <a:sym typeface="Courier New"/>
              </a:rPr>
              <a:t>double</a:t>
            </a:r>
            <a:r>
              <a:rPr b="0" i="0" lang="en-US" sz="1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anIncome, </a:t>
            </a:r>
            <a:r>
              <a:rPr b="0" i="0" lang="en-US" sz="1400" u="none" cap="none" strike="noStrike">
                <a:solidFill>
                  <a:srgbClr val="CC0066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b="0" i="0" lang="en-US" sz="1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aStatus)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3FF"/>
              </a:buClr>
              <a:buSzPct val="25000"/>
              <a:buFont typeface="Courier New"/>
              <a:buNone/>
            </a:pPr>
            <a:r>
              <a:rPr b="1" i="0" lang="en-US" sz="1400" u="none" cap="none" strike="noStrike">
                <a:solidFill>
                  <a:srgbClr val="0073FF"/>
                </a:solidFill>
                <a:latin typeface="Courier New"/>
                <a:ea typeface="Courier New"/>
                <a:cs typeface="Courier New"/>
                <a:sym typeface="Courier New"/>
              </a:rPr>
              <a:t> 24  </a:t>
            </a:r>
            <a:r>
              <a:rPr b="0" i="0" lang="en-US" sz="1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{  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3FF"/>
              </a:buClr>
              <a:buSzPct val="25000"/>
              <a:buFont typeface="Courier New"/>
              <a:buNone/>
            </a:pPr>
            <a:r>
              <a:rPr b="1" i="0" lang="en-US" sz="1400" u="none" cap="none" strike="noStrike">
                <a:solidFill>
                  <a:srgbClr val="0073FF"/>
                </a:solidFill>
                <a:latin typeface="Courier New"/>
                <a:ea typeface="Courier New"/>
                <a:cs typeface="Courier New"/>
                <a:sym typeface="Courier New"/>
              </a:rPr>
              <a:t> 25  </a:t>
            </a:r>
            <a:r>
              <a:rPr b="0" i="0" lang="en-US" sz="1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income = anIncome;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3FF"/>
              </a:buClr>
              <a:buSzPct val="25000"/>
              <a:buFont typeface="Courier New"/>
              <a:buNone/>
            </a:pPr>
            <a:r>
              <a:rPr b="1" i="0" lang="en-US" sz="1400" u="none" cap="none" strike="noStrike">
                <a:solidFill>
                  <a:srgbClr val="0073FF"/>
                </a:solidFill>
                <a:latin typeface="Courier New"/>
                <a:ea typeface="Courier New"/>
                <a:cs typeface="Courier New"/>
                <a:sym typeface="Courier New"/>
              </a:rPr>
              <a:t> 26  </a:t>
            </a:r>
            <a:r>
              <a:rPr b="0" i="0" lang="en-US" sz="1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status = aStatus;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3FF"/>
              </a:buClr>
              <a:buSzPct val="25000"/>
              <a:buFont typeface="Courier New"/>
              <a:buNone/>
            </a:pPr>
            <a:r>
              <a:rPr b="1" i="0" lang="en-US" sz="1400" u="none" cap="none" strike="noStrike">
                <a:solidFill>
                  <a:srgbClr val="0073FF"/>
                </a:solidFill>
                <a:latin typeface="Courier New"/>
                <a:ea typeface="Courier New"/>
                <a:cs typeface="Courier New"/>
                <a:sym typeface="Courier New"/>
              </a:rPr>
              <a:t> 27  </a:t>
            </a:r>
            <a:r>
              <a:rPr b="0" i="0" lang="en-US" sz="1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}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3FF"/>
              </a:buClr>
              <a:buSzPct val="25000"/>
              <a:buFont typeface="Courier New"/>
              <a:buNone/>
            </a:pPr>
            <a:r>
              <a:rPr b="1" i="0" lang="en-US" sz="1400" u="none" cap="none" strike="noStrike">
                <a:solidFill>
                  <a:srgbClr val="0073FF"/>
                </a:solidFill>
                <a:latin typeface="Courier New"/>
                <a:ea typeface="Courier New"/>
                <a:cs typeface="Courier New"/>
                <a:sym typeface="Courier New"/>
              </a:rPr>
              <a:t> 28  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3FF"/>
              </a:buClr>
              <a:buSzPct val="25000"/>
              <a:buFont typeface="Courier New"/>
              <a:buNone/>
            </a:pPr>
            <a:r>
              <a:rPr b="1" i="0" lang="en-US" sz="1400" u="none" cap="none" strike="noStrike">
                <a:solidFill>
                  <a:srgbClr val="0073FF"/>
                </a:solidFill>
                <a:latin typeface="Courier New"/>
                <a:ea typeface="Courier New"/>
                <a:cs typeface="Courier New"/>
                <a:sym typeface="Courier New"/>
              </a:rPr>
              <a:t> 29  </a:t>
            </a:r>
            <a:r>
              <a:rPr b="0" i="0" lang="en-US" sz="1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b="0" i="0" lang="en-US" sz="1400" u="none" cap="none" strike="noStrike">
                <a:solidFill>
                  <a:srgbClr val="CC0066"/>
                </a:solidFill>
                <a:latin typeface="Courier New"/>
                <a:ea typeface="Courier New"/>
                <a:cs typeface="Courier New"/>
                <a:sym typeface="Courier New"/>
              </a:rPr>
              <a:t>public</a:t>
            </a:r>
            <a:r>
              <a:rPr b="0" i="0" lang="en-US" sz="1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0" i="0" lang="en-US" sz="1400" u="none" cap="none" strike="noStrike">
                <a:solidFill>
                  <a:srgbClr val="CC0066"/>
                </a:solidFill>
                <a:latin typeface="Courier New"/>
                <a:ea typeface="Courier New"/>
                <a:cs typeface="Courier New"/>
                <a:sym typeface="Courier New"/>
              </a:rPr>
              <a:t>double</a:t>
            </a:r>
            <a:r>
              <a:rPr b="0" i="0" lang="en-US" sz="1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getTax()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3FF"/>
              </a:buClr>
              <a:buSzPct val="25000"/>
              <a:buFont typeface="Courier New"/>
              <a:buNone/>
            </a:pPr>
            <a:r>
              <a:rPr b="1" i="0" lang="en-US" sz="1400" u="none" cap="none" strike="noStrike">
                <a:solidFill>
                  <a:srgbClr val="0073FF"/>
                </a:solidFill>
                <a:latin typeface="Courier New"/>
                <a:ea typeface="Courier New"/>
                <a:cs typeface="Courier New"/>
                <a:sym typeface="Courier New"/>
              </a:rPr>
              <a:t> 30  </a:t>
            </a:r>
            <a:r>
              <a:rPr b="0" i="0" lang="en-US" sz="1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{  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3FF"/>
              </a:buClr>
              <a:buSzPct val="25000"/>
              <a:buFont typeface="Courier New"/>
              <a:buNone/>
            </a:pPr>
            <a:r>
              <a:rPr b="1" i="0" lang="en-US" sz="1400" u="none" cap="none" strike="noStrike">
                <a:solidFill>
                  <a:srgbClr val="0073FF"/>
                </a:solidFill>
                <a:latin typeface="Courier New"/>
                <a:ea typeface="Courier New"/>
                <a:cs typeface="Courier New"/>
                <a:sym typeface="Courier New"/>
              </a:rPr>
              <a:t> 31  </a:t>
            </a:r>
            <a:r>
              <a:rPr b="0" i="0" lang="en-US" sz="1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</a:t>
            </a:r>
            <a:r>
              <a:rPr b="0" i="0" lang="en-US" sz="1400" u="none" cap="none" strike="noStrike">
                <a:solidFill>
                  <a:srgbClr val="CC0066"/>
                </a:solidFill>
                <a:latin typeface="Courier New"/>
                <a:ea typeface="Courier New"/>
                <a:cs typeface="Courier New"/>
                <a:sym typeface="Courier New"/>
              </a:rPr>
              <a:t>double</a:t>
            </a:r>
            <a:r>
              <a:rPr b="0" i="0" lang="en-US" sz="1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tax1 = </a:t>
            </a:r>
            <a:r>
              <a:rPr b="0" i="0" lang="en-US" sz="1400" u="none" cap="none" strike="noStrike">
                <a:solidFill>
                  <a:srgbClr val="66FF19"/>
                </a:solidFill>
                <a:latin typeface="Courier New"/>
                <a:ea typeface="Courier New"/>
                <a:cs typeface="Courier New"/>
                <a:sym typeface="Courier New"/>
              </a:rPr>
              <a:t>0</a:t>
            </a:r>
            <a:r>
              <a:rPr b="0" i="0" lang="en-US" sz="1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3FF"/>
              </a:buClr>
              <a:buSzPct val="25000"/>
              <a:buFont typeface="Courier New"/>
              <a:buNone/>
            </a:pPr>
            <a:r>
              <a:rPr b="1" i="0" lang="en-US" sz="1400" u="none" cap="none" strike="noStrike">
                <a:solidFill>
                  <a:srgbClr val="0073FF"/>
                </a:solidFill>
                <a:latin typeface="Courier New"/>
                <a:ea typeface="Courier New"/>
                <a:cs typeface="Courier New"/>
                <a:sym typeface="Courier New"/>
              </a:rPr>
              <a:t> 32  </a:t>
            </a:r>
            <a:r>
              <a:rPr b="0" i="0" lang="en-US" sz="1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</a:t>
            </a:r>
            <a:r>
              <a:rPr b="0" i="0" lang="en-US" sz="1400" u="none" cap="none" strike="noStrike">
                <a:solidFill>
                  <a:srgbClr val="CC0066"/>
                </a:solidFill>
                <a:latin typeface="Courier New"/>
                <a:ea typeface="Courier New"/>
                <a:cs typeface="Courier New"/>
                <a:sym typeface="Courier New"/>
              </a:rPr>
              <a:t>double</a:t>
            </a:r>
            <a:r>
              <a:rPr b="0" i="0" lang="en-US" sz="1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tax2 = </a:t>
            </a:r>
            <a:r>
              <a:rPr b="0" i="0" lang="en-US" sz="1400" u="none" cap="none" strike="noStrike">
                <a:solidFill>
                  <a:srgbClr val="66FF19"/>
                </a:solidFill>
                <a:latin typeface="Courier New"/>
                <a:ea typeface="Courier New"/>
                <a:cs typeface="Courier New"/>
                <a:sym typeface="Courier New"/>
              </a:rPr>
              <a:t>0</a:t>
            </a:r>
            <a:r>
              <a:rPr b="0" i="0" lang="en-US" sz="1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3FF"/>
              </a:buClr>
              <a:buSzPct val="25000"/>
              <a:buFont typeface="Courier New"/>
              <a:buNone/>
            </a:pPr>
            <a:r>
              <a:rPr b="1" i="0" lang="en-US" sz="1400" u="none" cap="none" strike="noStrike">
                <a:solidFill>
                  <a:srgbClr val="0073FF"/>
                </a:solidFill>
                <a:latin typeface="Courier New"/>
                <a:ea typeface="Courier New"/>
                <a:cs typeface="Courier New"/>
                <a:sym typeface="Courier New"/>
              </a:rPr>
              <a:t> 33 </a:t>
            </a:r>
          </a:p>
        </p:txBody>
      </p:sp>
      <p:sp>
        <p:nvSpPr>
          <p:cNvPr id="452" name="Shape 452"/>
          <p:cNvSpPr txBox="1"/>
          <p:nvPr/>
        </p:nvSpPr>
        <p:spPr>
          <a:xfrm>
            <a:off x="7239000" y="6019800"/>
            <a:ext cx="1447800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1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Continued</a:t>
            </a:r>
          </a:p>
        </p:txBody>
      </p:sp>
      <p:sp>
        <p:nvSpPr>
          <p:cNvPr id="453" name="Shape 453"/>
          <p:cNvSpPr txBox="1"/>
          <p:nvPr/>
        </p:nvSpPr>
        <p:spPr>
          <a:xfrm>
            <a:off x="0" y="304800"/>
            <a:ext cx="7010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llerta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Allerta"/>
                <a:ea typeface="Allerta"/>
                <a:cs typeface="Allerta"/>
                <a:sym typeface="Allerta"/>
              </a:rPr>
              <a:t>ch05/tax/TaxReturn.java (cont.)</a:t>
            </a:r>
          </a:p>
        </p:txBody>
      </p:sp>
    </p:spTree>
  </p:cSld>
  <p:clrMapOvr>
    <a:masterClrMapping/>
  </p:clrMapOvr>
  <p:transition spd="slow">
    <p:cut/>
  </p:transition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57" name="Shape 4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" name="Shape 458"/>
          <p:cNvSpPr txBox="1"/>
          <p:nvPr/>
        </p:nvSpPr>
        <p:spPr>
          <a:xfrm>
            <a:off x="4800600" y="6305550"/>
            <a:ext cx="43434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1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Big Java</a:t>
            </a: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by Cay Horstmann</a:t>
            </a: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Copyright © 2009 by John Wiley &amp; Sons.  All rights reserved.</a:t>
            </a:r>
          </a:p>
        </p:txBody>
      </p:sp>
      <p:sp>
        <p:nvSpPr>
          <p:cNvPr id="459" name="Shape 459"/>
          <p:cNvSpPr txBox="1"/>
          <p:nvPr/>
        </p:nvSpPr>
        <p:spPr>
          <a:xfrm>
            <a:off x="0" y="825500"/>
            <a:ext cx="9144000" cy="61245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3FF"/>
              </a:buClr>
              <a:buSzPct val="25000"/>
              <a:buFont typeface="Courier New"/>
              <a:buNone/>
            </a:pPr>
            <a:r>
              <a:rPr b="1" i="0" lang="en-US" sz="1400" u="none" cap="none" strike="noStrike">
                <a:solidFill>
                  <a:srgbClr val="0073FF"/>
                </a:solidFill>
                <a:latin typeface="Courier New"/>
                <a:ea typeface="Courier New"/>
                <a:cs typeface="Courier New"/>
                <a:sym typeface="Courier New"/>
              </a:rPr>
              <a:t> 34  </a:t>
            </a:r>
            <a:r>
              <a:rPr b="0" i="0" lang="en-US" sz="1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</a:t>
            </a:r>
            <a:r>
              <a:rPr b="0" i="0" lang="en-US" sz="1400" u="none" cap="none" strike="noStrike">
                <a:solidFill>
                  <a:srgbClr val="CC0066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b="0" i="0" lang="en-US" sz="1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(status == SINGLE)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3FF"/>
              </a:buClr>
              <a:buSzPct val="25000"/>
              <a:buFont typeface="Courier New"/>
              <a:buNone/>
            </a:pPr>
            <a:r>
              <a:rPr b="1" i="0" lang="en-US" sz="1400" u="none" cap="none" strike="noStrike">
                <a:solidFill>
                  <a:srgbClr val="0073FF"/>
                </a:solidFill>
                <a:latin typeface="Courier New"/>
                <a:ea typeface="Courier New"/>
                <a:cs typeface="Courier New"/>
                <a:sym typeface="Courier New"/>
              </a:rPr>
              <a:t> 35  </a:t>
            </a:r>
            <a:r>
              <a:rPr b="0" i="0" lang="en-US" sz="1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{  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3FF"/>
              </a:buClr>
              <a:buSzPct val="25000"/>
              <a:buFont typeface="Courier New"/>
              <a:buNone/>
            </a:pPr>
            <a:r>
              <a:rPr b="1" i="0" lang="en-US" sz="1400" u="none" cap="none" strike="noStrike">
                <a:solidFill>
                  <a:srgbClr val="0073FF"/>
                </a:solidFill>
                <a:latin typeface="Courier New"/>
                <a:ea typeface="Courier New"/>
                <a:cs typeface="Courier New"/>
                <a:sym typeface="Courier New"/>
              </a:rPr>
              <a:t> 36  </a:t>
            </a:r>
            <a:r>
              <a:rPr b="0" i="0" lang="en-US" sz="1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 </a:t>
            </a:r>
            <a:r>
              <a:rPr b="0" i="0" lang="en-US" sz="1400" u="none" cap="none" strike="noStrike">
                <a:solidFill>
                  <a:srgbClr val="CC0066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b="0" i="0" lang="en-US" sz="1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(income &lt;= RATE1_SINGLE_LIMIT)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3FF"/>
              </a:buClr>
              <a:buSzPct val="25000"/>
              <a:buFont typeface="Courier New"/>
              <a:buNone/>
            </a:pPr>
            <a:r>
              <a:rPr b="1" i="0" lang="en-US" sz="1400" u="none" cap="none" strike="noStrike">
                <a:solidFill>
                  <a:srgbClr val="0073FF"/>
                </a:solidFill>
                <a:latin typeface="Courier New"/>
                <a:ea typeface="Courier New"/>
                <a:cs typeface="Courier New"/>
                <a:sym typeface="Courier New"/>
              </a:rPr>
              <a:t> 37  </a:t>
            </a:r>
            <a:r>
              <a:rPr b="0" i="0" lang="en-US" sz="1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 {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3FF"/>
              </a:buClr>
              <a:buSzPct val="25000"/>
              <a:buFont typeface="Courier New"/>
              <a:buNone/>
            </a:pPr>
            <a:r>
              <a:rPr b="1" i="0" lang="en-US" sz="1400" u="none" cap="none" strike="noStrike">
                <a:solidFill>
                  <a:srgbClr val="0073FF"/>
                </a:solidFill>
                <a:latin typeface="Courier New"/>
                <a:ea typeface="Courier New"/>
                <a:cs typeface="Courier New"/>
                <a:sym typeface="Courier New"/>
              </a:rPr>
              <a:t> 38  </a:t>
            </a:r>
            <a:r>
              <a:rPr b="0" i="0" lang="en-US" sz="1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    tax1 = RATE1 * income;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3FF"/>
              </a:buClr>
              <a:buSzPct val="25000"/>
              <a:buFont typeface="Courier New"/>
              <a:buNone/>
            </a:pPr>
            <a:r>
              <a:rPr b="1" i="0" lang="en-US" sz="1400" u="none" cap="none" strike="noStrike">
                <a:solidFill>
                  <a:srgbClr val="0073FF"/>
                </a:solidFill>
                <a:latin typeface="Courier New"/>
                <a:ea typeface="Courier New"/>
                <a:cs typeface="Courier New"/>
                <a:sym typeface="Courier New"/>
              </a:rPr>
              <a:t> 39  </a:t>
            </a:r>
            <a:r>
              <a:rPr b="0" i="0" lang="en-US" sz="1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 }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3FF"/>
              </a:buClr>
              <a:buSzPct val="25000"/>
              <a:buFont typeface="Courier New"/>
              <a:buNone/>
            </a:pPr>
            <a:r>
              <a:rPr b="1" i="0" lang="en-US" sz="1400" u="none" cap="none" strike="noStrike">
                <a:solidFill>
                  <a:srgbClr val="0073FF"/>
                </a:solidFill>
                <a:latin typeface="Courier New"/>
                <a:ea typeface="Courier New"/>
                <a:cs typeface="Courier New"/>
                <a:sym typeface="Courier New"/>
              </a:rPr>
              <a:t> 40  </a:t>
            </a:r>
            <a:r>
              <a:rPr b="0" i="0" lang="en-US" sz="1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 </a:t>
            </a:r>
            <a:r>
              <a:rPr b="0" i="0" lang="en-US" sz="1400" u="none" cap="none" strike="noStrike">
                <a:solidFill>
                  <a:srgbClr val="CC0066"/>
                </a:solidFill>
                <a:latin typeface="Courier New"/>
                <a:ea typeface="Courier New"/>
                <a:cs typeface="Courier New"/>
                <a:sym typeface="Courier New"/>
              </a:rPr>
              <a:t>else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3FF"/>
              </a:buClr>
              <a:buSzPct val="25000"/>
              <a:buFont typeface="Courier New"/>
              <a:buNone/>
            </a:pPr>
            <a:r>
              <a:rPr b="1" i="0" lang="en-US" sz="1400" u="none" cap="none" strike="noStrike">
                <a:solidFill>
                  <a:srgbClr val="0073FF"/>
                </a:solidFill>
                <a:latin typeface="Courier New"/>
                <a:ea typeface="Courier New"/>
                <a:cs typeface="Courier New"/>
                <a:sym typeface="Courier New"/>
              </a:rPr>
              <a:t> 41  </a:t>
            </a:r>
            <a:r>
              <a:rPr b="0" i="0" lang="en-US" sz="1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 {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3FF"/>
              </a:buClr>
              <a:buSzPct val="25000"/>
              <a:buFont typeface="Courier New"/>
              <a:buNone/>
            </a:pPr>
            <a:r>
              <a:rPr b="1" i="0" lang="en-US" sz="1400" u="none" cap="none" strike="noStrike">
                <a:solidFill>
                  <a:srgbClr val="0073FF"/>
                </a:solidFill>
                <a:latin typeface="Courier New"/>
                <a:ea typeface="Courier New"/>
                <a:cs typeface="Courier New"/>
                <a:sym typeface="Courier New"/>
              </a:rPr>
              <a:t> 42  </a:t>
            </a:r>
            <a:r>
              <a:rPr b="0" i="0" lang="en-US" sz="1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    tax1 = RATE1 * RATE1_SINGLE_LIMIT;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3FF"/>
              </a:buClr>
              <a:buSzPct val="25000"/>
              <a:buFont typeface="Courier New"/>
              <a:buNone/>
            </a:pPr>
            <a:r>
              <a:rPr b="1" i="0" lang="en-US" sz="1400" u="none" cap="none" strike="noStrike">
                <a:solidFill>
                  <a:srgbClr val="0073FF"/>
                </a:solidFill>
                <a:latin typeface="Courier New"/>
                <a:ea typeface="Courier New"/>
                <a:cs typeface="Courier New"/>
                <a:sym typeface="Courier New"/>
              </a:rPr>
              <a:t> 43  </a:t>
            </a:r>
            <a:r>
              <a:rPr b="0" i="0" lang="en-US" sz="1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    tax2 = RATE2 * (income - RATE1_SINGLE_LIMIT);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3FF"/>
              </a:buClr>
              <a:buSzPct val="25000"/>
              <a:buFont typeface="Courier New"/>
              <a:buNone/>
            </a:pPr>
            <a:r>
              <a:rPr b="1" i="0" lang="en-US" sz="1400" u="none" cap="none" strike="noStrike">
                <a:solidFill>
                  <a:srgbClr val="0073FF"/>
                </a:solidFill>
                <a:latin typeface="Courier New"/>
                <a:ea typeface="Courier New"/>
                <a:cs typeface="Courier New"/>
                <a:sym typeface="Courier New"/>
              </a:rPr>
              <a:t> 44  </a:t>
            </a:r>
            <a:r>
              <a:rPr b="0" i="0" lang="en-US" sz="1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 }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3FF"/>
              </a:buClr>
              <a:buSzPct val="25000"/>
              <a:buFont typeface="Courier New"/>
              <a:buNone/>
            </a:pPr>
            <a:r>
              <a:rPr b="1" i="0" lang="en-US" sz="1400" u="none" cap="none" strike="noStrike">
                <a:solidFill>
                  <a:srgbClr val="0073FF"/>
                </a:solidFill>
                <a:latin typeface="Courier New"/>
                <a:ea typeface="Courier New"/>
                <a:cs typeface="Courier New"/>
                <a:sym typeface="Courier New"/>
              </a:rPr>
              <a:t> 45  </a:t>
            </a:r>
            <a:r>
              <a:rPr b="0" i="0" lang="en-US" sz="1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}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3FF"/>
              </a:buClr>
              <a:buSzPct val="25000"/>
              <a:buFont typeface="Courier New"/>
              <a:buNone/>
            </a:pPr>
            <a:r>
              <a:rPr b="1" i="0" lang="en-US" sz="1400" u="none" cap="none" strike="noStrike">
                <a:solidFill>
                  <a:srgbClr val="0073FF"/>
                </a:solidFill>
                <a:latin typeface="Courier New"/>
                <a:ea typeface="Courier New"/>
                <a:cs typeface="Courier New"/>
                <a:sym typeface="Courier New"/>
              </a:rPr>
              <a:t> 46  </a:t>
            </a:r>
            <a:r>
              <a:rPr b="0" i="0" lang="en-US" sz="1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</a:t>
            </a:r>
            <a:r>
              <a:rPr b="0" i="0" lang="en-US" sz="1400" u="none" cap="none" strike="noStrike">
                <a:solidFill>
                  <a:srgbClr val="CC0066"/>
                </a:solidFill>
                <a:latin typeface="Courier New"/>
                <a:ea typeface="Courier New"/>
                <a:cs typeface="Courier New"/>
                <a:sym typeface="Courier New"/>
              </a:rPr>
              <a:t>else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3FF"/>
              </a:buClr>
              <a:buSzPct val="25000"/>
              <a:buFont typeface="Courier New"/>
              <a:buNone/>
            </a:pPr>
            <a:r>
              <a:rPr b="1" i="0" lang="en-US" sz="1400" u="none" cap="none" strike="noStrike">
                <a:solidFill>
                  <a:srgbClr val="0073FF"/>
                </a:solidFill>
                <a:latin typeface="Courier New"/>
                <a:ea typeface="Courier New"/>
                <a:cs typeface="Courier New"/>
                <a:sym typeface="Courier New"/>
              </a:rPr>
              <a:t> 47  </a:t>
            </a:r>
            <a:r>
              <a:rPr b="0" i="0" lang="en-US" sz="1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{  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3FF"/>
              </a:buClr>
              <a:buSzPct val="25000"/>
              <a:buFont typeface="Courier New"/>
              <a:buNone/>
            </a:pPr>
            <a:r>
              <a:rPr b="1" i="0" lang="en-US" sz="1400" u="none" cap="none" strike="noStrike">
                <a:solidFill>
                  <a:srgbClr val="0073FF"/>
                </a:solidFill>
                <a:latin typeface="Courier New"/>
                <a:ea typeface="Courier New"/>
                <a:cs typeface="Courier New"/>
                <a:sym typeface="Courier New"/>
              </a:rPr>
              <a:t> 48  </a:t>
            </a:r>
            <a:r>
              <a:rPr b="0" i="0" lang="en-US" sz="1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 </a:t>
            </a:r>
            <a:r>
              <a:rPr b="0" i="0" lang="en-US" sz="1400" u="none" cap="none" strike="noStrike">
                <a:solidFill>
                  <a:srgbClr val="CC0066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b="0" i="0" lang="en-US" sz="1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(income &lt;= RATE1_MARRIED_LIMIT)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3FF"/>
              </a:buClr>
              <a:buSzPct val="25000"/>
              <a:buFont typeface="Courier New"/>
              <a:buNone/>
            </a:pPr>
            <a:r>
              <a:rPr b="1" i="0" lang="en-US" sz="1400" u="none" cap="none" strike="noStrike">
                <a:solidFill>
                  <a:srgbClr val="0073FF"/>
                </a:solidFill>
                <a:latin typeface="Courier New"/>
                <a:ea typeface="Courier New"/>
                <a:cs typeface="Courier New"/>
                <a:sym typeface="Courier New"/>
              </a:rPr>
              <a:t> 49  </a:t>
            </a:r>
            <a:r>
              <a:rPr b="0" i="0" lang="en-US" sz="1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 {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3FF"/>
              </a:buClr>
              <a:buSzPct val="25000"/>
              <a:buFont typeface="Courier New"/>
              <a:buNone/>
            </a:pPr>
            <a:r>
              <a:rPr b="1" i="0" lang="en-US" sz="1400" u="none" cap="none" strike="noStrike">
                <a:solidFill>
                  <a:srgbClr val="0073FF"/>
                </a:solidFill>
                <a:latin typeface="Courier New"/>
                <a:ea typeface="Courier New"/>
                <a:cs typeface="Courier New"/>
                <a:sym typeface="Courier New"/>
              </a:rPr>
              <a:t> 50  </a:t>
            </a:r>
            <a:r>
              <a:rPr b="0" i="0" lang="en-US" sz="1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    tax1 = RATE1 * income;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3FF"/>
              </a:buClr>
              <a:buSzPct val="25000"/>
              <a:buFont typeface="Courier New"/>
              <a:buNone/>
            </a:pPr>
            <a:r>
              <a:rPr b="1" i="0" lang="en-US" sz="1400" u="none" cap="none" strike="noStrike">
                <a:solidFill>
                  <a:srgbClr val="0073FF"/>
                </a:solidFill>
                <a:latin typeface="Courier New"/>
                <a:ea typeface="Courier New"/>
                <a:cs typeface="Courier New"/>
                <a:sym typeface="Courier New"/>
              </a:rPr>
              <a:t> 51  </a:t>
            </a:r>
            <a:r>
              <a:rPr b="0" i="0" lang="en-US" sz="1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 }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3FF"/>
              </a:buClr>
              <a:buSzPct val="25000"/>
              <a:buFont typeface="Courier New"/>
              <a:buNone/>
            </a:pPr>
            <a:r>
              <a:rPr b="1" i="0" lang="en-US" sz="1400" u="none" cap="none" strike="noStrike">
                <a:solidFill>
                  <a:srgbClr val="0073FF"/>
                </a:solidFill>
                <a:latin typeface="Courier New"/>
                <a:ea typeface="Courier New"/>
                <a:cs typeface="Courier New"/>
                <a:sym typeface="Courier New"/>
              </a:rPr>
              <a:t> 52  </a:t>
            </a:r>
            <a:r>
              <a:rPr b="0" i="0" lang="en-US" sz="1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 </a:t>
            </a:r>
            <a:r>
              <a:rPr b="0" i="0" lang="en-US" sz="1400" u="none" cap="none" strike="noStrike">
                <a:solidFill>
                  <a:srgbClr val="CC0066"/>
                </a:solidFill>
                <a:latin typeface="Courier New"/>
                <a:ea typeface="Courier New"/>
                <a:cs typeface="Courier New"/>
                <a:sym typeface="Courier New"/>
              </a:rPr>
              <a:t>else</a:t>
            </a:r>
            <a:r>
              <a:rPr b="0" i="0" lang="en-US" sz="1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3FF"/>
              </a:buClr>
              <a:buSzPct val="25000"/>
              <a:buFont typeface="Courier New"/>
              <a:buNone/>
            </a:pPr>
            <a:r>
              <a:rPr b="1" i="0" lang="en-US" sz="1400" u="none" cap="none" strike="noStrike">
                <a:solidFill>
                  <a:srgbClr val="0073FF"/>
                </a:solidFill>
                <a:latin typeface="Courier New"/>
                <a:ea typeface="Courier New"/>
                <a:cs typeface="Courier New"/>
                <a:sym typeface="Courier New"/>
              </a:rPr>
              <a:t> 53  </a:t>
            </a:r>
            <a:r>
              <a:rPr b="0" i="0" lang="en-US" sz="1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 {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3FF"/>
              </a:buClr>
              <a:buSzPct val="25000"/>
              <a:buFont typeface="Courier New"/>
              <a:buNone/>
            </a:pPr>
            <a:r>
              <a:rPr b="1" i="0" lang="en-US" sz="1400" u="none" cap="none" strike="noStrike">
                <a:solidFill>
                  <a:srgbClr val="0073FF"/>
                </a:solidFill>
                <a:latin typeface="Courier New"/>
                <a:ea typeface="Courier New"/>
                <a:cs typeface="Courier New"/>
                <a:sym typeface="Courier New"/>
              </a:rPr>
              <a:t> 54  </a:t>
            </a:r>
            <a:r>
              <a:rPr b="0" i="0" lang="en-US" sz="1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    tax1 = RATE1 * RATE1_MARRIED_LIMIT;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3FF"/>
              </a:buClr>
              <a:buSzPct val="25000"/>
              <a:buFont typeface="Courier New"/>
              <a:buNone/>
            </a:pPr>
            <a:r>
              <a:rPr b="1" i="0" lang="en-US" sz="1400" u="none" cap="none" strike="noStrike">
                <a:solidFill>
                  <a:srgbClr val="0073FF"/>
                </a:solidFill>
                <a:latin typeface="Courier New"/>
                <a:ea typeface="Courier New"/>
                <a:cs typeface="Courier New"/>
                <a:sym typeface="Courier New"/>
              </a:rPr>
              <a:t> 55  </a:t>
            </a:r>
            <a:r>
              <a:rPr b="0" i="0" lang="en-US" sz="1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    tax2 = RATE2 * (income - RATE1_MARRIED_LIMIT);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3FF"/>
              </a:buClr>
              <a:buSzPct val="25000"/>
              <a:buFont typeface="Courier New"/>
              <a:buNone/>
            </a:pPr>
            <a:r>
              <a:rPr b="1" i="0" lang="en-US" sz="1400" u="none" cap="none" strike="noStrike">
                <a:solidFill>
                  <a:srgbClr val="0073FF"/>
                </a:solidFill>
                <a:latin typeface="Courier New"/>
                <a:ea typeface="Courier New"/>
                <a:cs typeface="Courier New"/>
                <a:sym typeface="Courier New"/>
              </a:rPr>
              <a:t> 56  </a:t>
            </a:r>
            <a:r>
              <a:rPr b="0" i="0" lang="en-US" sz="1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 }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3FF"/>
              </a:buClr>
              <a:buSzPct val="25000"/>
              <a:buFont typeface="Courier New"/>
              <a:buNone/>
            </a:pPr>
            <a:r>
              <a:rPr b="1" i="0" lang="en-US" sz="1400" u="none" cap="none" strike="noStrike">
                <a:solidFill>
                  <a:srgbClr val="0073FF"/>
                </a:solidFill>
                <a:latin typeface="Courier New"/>
                <a:ea typeface="Courier New"/>
                <a:cs typeface="Courier New"/>
                <a:sym typeface="Courier New"/>
              </a:rPr>
              <a:t> 57  </a:t>
            </a:r>
            <a:r>
              <a:rPr b="0" i="0" lang="en-US" sz="1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}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3FF"/>
              </a:buClr>
              <a:buSzPct val="25000"/>
              <a:buFont typeface="Courier New"/>
              <a:buNone/>
            </a:pPr>
            <a:r>
              <a:rPr b="1" i="0" lang="en-US" sz="1400" u="none" cap="none" strike="noStrike">
                <a:solidFill>
                  <a:srgbClr val="0073FF"/>
                </a:solidFill>
                <a:latin typeface="Courier New"/>
                <a:ea typeface="Courier New"/>
                <a:cs typeface="Courier New"/>
                <a:sym typeface="Courier New"/>
              </a:rPr>
              <a:t> 58  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3FF"/>
              </a:buClr>
              <a:buSzPct val="25000"/>
              <a:buFont typeface="Courier New"/>
              <a:buNone/>
            </a:pPr>
            <a:r>
              <a:rPr b="1" i="0" lang="en-US" sz="1400" u="none" cap="none" strike="noStrike">
                <a:solidFill>
                  <a:srgbClr val="0073FF"/>
                </a:solidFill>
                <a:latin typeface="Courier New"/>
                <a:ea typeface="Courier New"/>
                <a:cs typeface="Courier New"/>
                <a:sym typeface="Courier New"/>
              </a:rPr>
              <a:t> 59  </a:t>
            </a:r>
            <a:r>
              <a:rPr b="0" i="0" lang="en-US" sz="1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</a:t>
            </a:r>
            <a:r>
              <a:rPr b="0" i="0" lang="en-US" sz="1400" u="none" cap="none" strike="noStrike">
                <a:solidFill>
                  <a:srgbClr val="CC0066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b="0" i="0" lang="en-US" sz="1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tax1 + tax2;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3FF"/>
              </a:buClr>
              <a:buSzPct val="25000"/>
              <a:buFont typeface="Courier New"/>
              <a:buNone/>
            </a:pPr>
            <a:r>
              <a:rPr b="1" i="0" lang="en-US" sz="1400" u="none" cap="none" strike="noStrike">
                <a:solidFill>
                  <a:srgbClr val="0073FF"/>
                </a:solidFill>
                <a:latin typeface="Courier New"/>
                <a:ea typeface="Courier New"/>
                <a:cs typeface="Courier New"/>
                <a:sym typeface="Courier New"/>
              </a:rPr>
              <a:t> 60  </a:t>
            </a:r>
            <a:r>
              <a:rPr b="0" i="0" lang="en-US" sz="1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}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3FF"/>
              </a:buClr>
              <a:buSzPct val="25000"/>
              <a:buFont typeface="Courier New"/>
              <a:buNone/>
            </a:pPr>
            <a:r>
              <a:rPr b="1" i="0" lang="en-US" sz="1400" u="none" cap="none" strike="noStrike">
                <a:solidFill>
                  <a:srgbClr val="0073FF"/>
                </a:solidFill>
                <a:latin typeface="Courier New"/>
                <a:ea typeface="Courier New"/>
                <a:cs typeface="Courier New"/>
                <a:sym typeface="Courier New"/>
              </a:rPr>
              <a:t> 61  </a:t>
            </a:r>
            <a:r>
              <a:rPr b="0" i="0" lang="en-US" sz="1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</p:txBody>
      </p:sp>
      <p:sp>
        <p:nvSpPr>
          <p:cNvPr id="460" name="Shape 460"/>
          <p:cNvSpPr txBox="1"/>
          <p:nvPr/>
        </p:nvSpPr>
        <p:spPr>
          <a:xfrm>
            <a:off x="0" y="304800"/>
            <a:ext cx="7010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llerta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Allerta"/>
                <a:ea typeface="Allerta"/>
                <a:cs typeface="Allerta"/>
                <a:sym typeface="Allerta"/>
              </a:rPr>
              <a:t>ch05/tax/TaxReturn.java (cont.)</a:t>
            </a:r>
          </a:p>
        </p:txBody>
      </p:sp>
    </p:spTree>
  </p:cSld>
  <p:clrMapOvr>
    <a:masterClrMapping/>
  </p:clrMapOvr>
  <p:transition spd="slow">
    <p:cut/>
  </p:transition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64" name="Shape 4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" name="Shape 465"/>
          <p:cNvSpPr txBox="1"/>
          <p:nvPr/>
        </p:nvSpPr>
        <p:spPr>
          <a:xfrm>
            <a:off x="4800600" y="6305550"/>
            <a:ext cx="43434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1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Big Java</a:t>
            </a: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by Cay Horstmann</a:t>
            </a: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Copyright © 2009 by John Wiley &amp; Sons.  All rights reserved.</a:t>
            </a:r>
          </a:p>
        </p:txBody>
      </p:sp>
      <p:sp>
        <p:nvSpPr>
          <p:cNvPr id="466" name="Shape 466"/>
          <p:cNvSpPr txBox="1"/>
          <p:nvPr/>
        </p:nvSpPr>
        <p:spPr>
          <a:xfrm>
            <a:off x="0" y="854075"/>
            <a:ext cx="9144000" cy="61245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3FF"/>
              </a:buClr>
              <a:buSzPct val="25000"/>
              <a:buFont typeface="Courier New"/>
              <a:buNone/>
            </a:pPr>
            <a:r>
              <a:rPr b="1" i="0" lang="en-US" sz="1400" u="none" cap="none" strike="noStrike">
                <a:solidFill>
                  <a:srgbClr val="0073FF"/>
                </a:solidFill>
                <a:latin typeface="Courier New"/>
                <a:ea typeface="Courier New"/>
                <a:cs typeface="Courier New"/>
                <a:sym typeface="Courier New"/>
              </a:rPr>
              <a:t>  1  </a:t>
            </a:r>
            <a:r>
              <a:rPr b="0" i="0" lang="en-US" sz="1400" u="none" cap="none" strike="noStrike">
                <a:solidFill>
                  <a:srgbClr val="CC0066"/>
                </a:solidFill>
                <a:latin typeface="Courier New"/>
                <a:ea typeface="Courier New"/>
                <a:cs typeface="Courier New"/>
                <a:sym typeface="Courier New"/>
              </a:rPr>
              <a:t>import</a:t>
            </a:r>
            <a:r>
              <a:rPr b="0" i="0" lang="en-US" sz="1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java.util.Scanner;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3FF"/>
              </a:buClr>
              <a:buSzPct val="25000"/>
              <a:buFont typeface="Courier New"/>
              <a:buNone/>
            </a:pPr>
            <a:r>
              <a:rPr b="1" i="0" lang="en-US" sz="1400" u="none" cap="none" strike="noStrike">
                <a:solidFill>
                  <a:srgbClr val="0073FF"/>
                </a:solidFill>
                <a:latin typeface="Courier New"/>
                <a:ea typeface="Courier New"/>
                <a:cs typeface="Courier New"/>
                <a:sym typeface="Courier New"/>
              </a:rPr>
              <a:t>  2  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3FF"/>
              </a:buClr>
              <a:buSzPct val="25000"/>
              <a:buFont typeface="Courier New"/>
              <a:buNone/>
            </a:pPr>
            <a:r>
              <a:rPr b="1" i="0" lang="en-US" sz="1400" u="none" cap="none" strike="noStrike">
                <a:solidFill>
                  <a:srgbClr val="0073FF"/>
                </a:solidFill>
                <a:latin typeface="Courier New"/>
                <a:ea typeface="Courier New"/>
                <a:cs typeface="Courier New"/>
                <a:sym typeface="Courier New"/>
              </a:rPr>
              <a:t>  3  </a:t>
            </a:r>
            <a:r>
              <a:rPr b="0" i="0" lang="en-US" sz="1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/**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3FF"/>
              </a:buClr>
              <a:buSzPct val="25000"/>
              <a:buFont typeface="Courier New"/>
              <a:buNone/>
            </a:pPr>
            <a:r>
              <a:rPr b="1" i="0" lang="en-US" sz="1400" u="none" cap="none" strike="noStrike">
                <a:solidFill>
                  <a:srgbClr val="0073FF"/>
                </a:solidFill>
                <a:latin typeface="Courier New"/>
                <a:ea typeface="Courier New"/>
                <a:cs typeface="Courier New"/>
                <a:sym typeface="Courier New"/>
              </a:rPr>
              <a:t>  4  </a:t>
            </a:r>
            <a:r>
              <a:rPr b="0" i="0" lang="en-US" sz="1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b="0" i="0" lang="en-US" sz="1400" u="none" cap="none" strike="noStrike">
                <a:solidFill>
                  <a:srgbClr val="0073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This program calculates a simple tax return.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3FF"/>
              </a:buClr>
              <a:buSzPct val="25000"/>
              <a:buFont typeface="Courier New"/>
              <a:buNone/>
            </a:pPr>
            <a:r>
              <a:rPr b="1" i="0" lang="en-US" sz="1400" u="none" cap="none" strike="noStrike">
                <a:solidFill>
                  <a:srgbClr val="0073FF"/>
                </a:solidFill>
                <a:latin typeface="Courier New"/>
                <a:ea typeface="Courier New"/>
                <a:cs typeface="Courier New"/>
                <a:sym typeface="Courier New"/>
              </a:rPr>
              <a:t>  5  </a:t>
            </a:r>
            <a:r>
              <a:rPr b="0" i="0" lang="en-US" sz="1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*/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3FF"/>
              </a:buClr>
              <a:buSzPct val="25000"/>
              <a:buFont typeface="Courier New"/>
              <a:buNone/>
            </a:pPr>
            <a:r>
              <a:rPr b="1" i="0" lang="en-US" sz="1400" u="none" cap="none" strike="noStrike">
                <a:solidFill>
                  <a:srgbClr val="0073FF"/>
                </a:solidFill>
                <a:latin typeface="Courier New"/>
                <a:ea typeface="Courier New"/>
                <a:cs typeface="Courier New"/>
                <a:sym typeface="Courier New"/>
              </a:rPr>
              <a:t>  6  </a:t>
            </a:r>
            <a:r>
              <a:rPr b="0" i="0" lang="en-US" sz="1400" u="none" cap="none" strike="noStrike">
                <a:solidFill>
                  <a:srgbClr val="CC0066"/>
                </a:solidFill>
                <a:latin typeface="Courier New"/>
                <a:ea typeface="Courier New"/>
                <a:cs typeface="Courier New"/>
                <a:sym typeface="Courier New"/>
              </a:rPr>
              <a:t>public</a:t>
            </a:r>
            <a:r>
              <a:rPr b="0" i="0" lang="en-US" sz="1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0" i="0" lang="en-US" sz="1400" u="none" cap="none" strike="noStrike">
                <a:solidFill>
                  <a:srgbClr val="CC0066"/>
                </a:solidFill>
                <a:latin typeface="Courier New"/>
                <a:ea typeface="Courier New"/>
                <a:cs typeface="Courier New"/>
                <a:sym typeface="Courier New"/>
              </a:rPr>
              <a:t>class</a:t>
            </a:r>
            <a:r>
              <a:rPr b="0" i="0" lang="en-US" sz="1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TaxCalculator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3FF"/>
              </a:buClr>
              <a:buSzPct val="25000"/>
              <a:buFont typeface="Courier New"/>
              <a:buNone/>
            </a:pPr>
            <a:r>
              <a:rPr b="1" i="0" lang="en-US" sz="1400" u="none" cap="none" strike="noStrike">
                <a:solidFill>
                  <a:srgbClr val="0073FF"/>
                </a:solidFill>
                <a:latin typeface="Courier New"/>
                <a:ea typeface="Courier New"/>
                <a:cs typeface="Courier New"/>
                <a:sym typeface="Courier New"/>
              </a:rPr>
              <a:t>  7  </a:t>
            </a:r>
            <a:r>
              <a:rPr b="0" i="0" lang="en-US" sz="1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{  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3FF"/>
              </a:buClr>
              <a:buSzPct val="25000"/>
              <a:buFont typeface="Courier New"/>
              <a:buNone/>
            </a:pPr>
            <a:r>
              <a:rPr b="1" i="0" lang="en-US" sz="1400" u="none" cap="none" strike="noStrike">
                <a:solidFill>
                  <a:srgbClr val="0073FF"/>
                </a:solidFill>
                <a:latin typeface="Courier New"/>
                <a:ea typeface="Courier New"/>
                <a:cs typeface="Courier New"/>
                <a:sym typeface="Courier New"/>
              </a:rPr>
              <a:t>  8  </a:t>
            </a:r>
            <a:r>
              <a:rPr b="0" i="0" lang="en-US" sz="1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b="0" i="0" lang="en-US" sz="1400" u="none" cap="none" strike="noStrike">
                <a:solidFill>
                  <a:srgbClr val="CC0066"/>
                </a:solidFill>
                <a:latin typeface="Courier New"/>
                <a:ea typeface="Courier New"/>
                <a:cs typeface="Courier New"/>
                <a:sym typeface="Courier New"/>
              </a:rPr>
              <a:t>public</a:t>
            </a:r>
            <a:r>
              <a:rPr b="0" i="0" lang="en-US" sz="1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0" i="0" lang="en-US" sz="1400" u="none" cap="none" strike="noStrike">
                <a:solidFill>
                  <a:srgbClr val="CC0066"/>
                </a:solidFill>
                <a:latin typeface="Courier New"/>
                <a:ea typeface="Courier New"/>
                <a:cs typeface="Courier New"/>
                <a:sym typeface="Courier New"/>
              </a:rPr>
              <a:t>static</a:t>
            </a:r>
            <a:r>
              <a:rPr b="0" i="0" lang="en-US" sz="1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0" i="0" lang="en-US" sz="1400" u="none" cap="none" strike="noStrike">
                <a:solidFill>
                  <a:srgbClr val="CC0066"/>
                </a:solidFill>
                <a:latin typeface="Courier New"/>
                <a:ea typeface="Courier New"/>
                <a:cs typeface="Courier New"/>
                <a:sym typeface="Courier New"/>
              </a:rPr>
              <a:t>void</a:t>
            </a:r>
            <a:r>
              <a:rPr b="0" i="0" lang="en-US" sz="1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main(String[] args)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3FF"/>
              </a:buClr>
              <a:buSzPct val="25000"/>
              <a:buFont typeface="Courier New"/>
              <a:buNone/>
            </a:pPr>
            <a:r>
              <a:rPr b="1" i="0" lang="en-US" sz="1400" u="none" cap="none" strike="noStrike">
                <a:solidFill>
                  <a:srgbClr val="0073FF"/>
                </a:solidFill>
                <a:latin typeface="Courier New"/>
                <a:ea typeface="Courier New"/>
                <a:cs typeface="Courier New"/>
                <a:sym typeface="Courier New"/>
              </a:rPr>
              <a:t>  9  </a:t>
            </a:r>
            <a:r>
              <a:rPr b="0" i="0" lang="en-US" sz="1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{  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3FF"/>
              </a:buClr>
              <a:buSzPct val="25000"/>
              <a:buFont typeface="Courier New"/>
              <a:buNone/>
            </a:pPr>
            <a:r>
              <a:rPr b="1" i="0" lang="en-US" sz="1400" u="none" cap="none" strike="noStrike">
                <a:solidFill>
                  <a:srgbClr val="0073FF"/>
                </a:solidFill>
                <a:latin typeface="Courier New"/>
                <a:ea typeface="Courier New"/>
                <a:cs typeface="Courier New"/>
                <a:sym typeface="Courier New"/>
              </a:rPr>
              <a:t> 10  </a:t>
            </a:r>
            <a:r>
              <a:rPr b="0" i="0" lang="en-US" sz="1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Scanner in = </a:t>
            </a:r>
            <a:r>
              <a:rPr b="0" i="0" lang="en-US" sz="1400" u="none" cap="none" strike="noStrike">
                <a:solidFill>
                  <a:srgbClr val="CC0066"/>
                </a:solidFill>
                <a:latin typeface="Courier New"/>
                <a:ea typeface="Courier New"/>
                <a:cs typeface="Courier New"/>
                <a:sym typeface="Courier New"/>
              </a:rPr>
              <a:t>new</a:t>
            </a:r>
            <a:r>
              <a:rPr b="0" i="0" lang="en-US" sz="1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Scanner(System.in);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3FF"/>
              </a:buClr>
              <a:buSzPct val="25000"/>
              <a:buFont typeface="Courier New"/>
              <a:buNone/>
            </a:pPr>
            <a:r>
              <a:rPr b="1" i="0" lang="en-US" sz="1400" u="none" cap="none" strike="noStrike">
                <a:solidFill>
                  <a:srgbClr val="0073FF"/>
                </a:solidFill>
                <a:latin typeface="Courier New"/>
                <a:ea typeface="Courier New"/>
                <a:cs typeface="Courier New"/>
                <a:sym typeface="Courier New"/>
              </a:rPr>
              <a:t> 11  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3FF"/>
              </a:buClr>
              <a:buSzPct val="25000"/>
              <a:buFont typeface="Courier New"/>
              <a:buNone/>
            </a:pPr>
            <a:r>
              <a:rPr b="1" i="0" lang="en-US" sz="1400" u="none" cap="none" strike="noStrike">
                <a:solidFill>
                  <a:srgbClr val="0073FF"/>
                </a:solidFill>
                <a:latin typeface="Courier New"/>
                <a:ea typeface="Courier New"/>
                <a:cs typeface="Courier New"/>
                <a:sym typeface="Courier New"/>
              </a:rPr>
              <a:t> 12  </a:t>
            </a:r>
            <a:r>
              <a:rPr b="0" i="0" lang="en-US" sz="1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System.out.print(</a:t>
            </a:r>
            <a:r>
              <a:rPr b="0" i="0" lang="en-US" sz="1400" u="none" cap="none" strike="noStrike">
                <a:solidFill>
                  <a:srgbClr val="32E598"/>
                </a:solidFill>
                <a:latin typeface="Courier New"/>
                <a:ea typeface="Courier New"/>
                <a:cs typeface="Courier New"/>
                <a:sym typeface="Courier New"/>
              </a:rPr>
              <a:t>"Please enter your income: "</a:t>
            </a:r>
            <a:r>
              <a:rPr b="0" i="0" lang="en-US" sz="1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);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3FF"/>
              </a:buClr>
              <a:buSzPct val="25000"/>
              <a:buFont typeface="Courier New"/>
              <a:buNone/>
            </a:pPr>
            <a:r>
              <a:rPr b="1" i="0" lang="en-US" sz="1400" u="none" cap="none" strike="noStrike">
                <a:solidFill>
                  <a:srgbClr val="0073FF"/>
                </a:solidFill>
                <a:latin typeface="Courier New"/>
                <a:ea typeface="Courier New"/>
                <a:cs typeface="Courier New"/>
                <a:sym typeface="Courier New"/>
              </a:rPr>
              <a:t> 13  </a:t>
            </a:r>
            <a:r>
              <a:rPr b="0" i="0" lang="en-US" sz="1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</a:t>
            </a:r>
            <a:r>
              <a:rPr b="0" i="0" lang="en-US" sz="1400" u="none" cap="none" strike="noStrike">
                <a:solidFill>
                  <a:srgbClr val="CC0066"/>
                </a:solidFill>
                <a:latin typeface="Courier New"/>
                <a:ea typeface="Courier New"/>
                <a:cs typeface="Courier New"/>
                <a:sym typeface="Courier New"/>
              </a:rPr>
              <a:t>double</a:t>
            </a:r>
            <a:r>
              <a:rPr b="0" i="0" lang="en-US" sz="1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income = in.nextDouble();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3FF"/>
              </a:buClr>
              <a:buSzPct val="25000"/>
              <a:buFont typeface="Courier New"/>
              <a:buNone/>
            </a:pPr>
            <a:r>
              <a:rPr b="1" i="0" lang="en-US" sz="1400" u="none" cap="none" strike="noStrike">
                <a:solidFill>
                  <a:srgbClr val="0073FF"/>
                </a:solidFill>
                <a:latin typeface="Courier New"/>
                <a:ea typeface="Courier New"/>
                <a:cs typeface="Courier New"/>
                <a:sym typeface="Courier New"/>
              </a:rPr>
              <a:t> 14  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3FF"/>
              </a:buClr>
              <a:buSzPct val="25000"/>
              <a:buFont typeface="Courier New"/>
              <a:buNone/>
            </a:pPr>
            <a:r>
              <a:rPr b="1" i="0" lang="en-US" sz="1400" u="none" cap="none" strike="noStrike">
                <a:solidFill>
                  <a:srgbClr val="0073FF"/>
                </a:solidFill>
                <a:latin typeface="Courier New"/>
                <a:ea typeface="Courier New"/>
                <a:cs typeface="Courier New"/>
                <a:sym typeface="Courier New"/>
              </a:rPr>
              <a:t> 15  </a:t>
            </a:r>
            <a:r>
              <a:rPr b="0" i="0" lang="en-US" sz="1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System.out.print(</a:t>
            </a:r>
            <a:r>
              <a:rPr b="0" i="0" lang="en-US" sz="1400" u="none" cap="none" strike="noStrike">
                <a:solidFill>
                  <a:srgbClr val="32E598"/>
                </a:solidFill>
                <a:latin typeface="Courier New"/>
                <a:ea typeface="Courier New"/>
                <a:cs typeface="Courier New"/>
                <a:sym typeface="Courier New"/>
              </a:rPr>
              <a:t>"Are you married? (Y/N) "</a:t>
            </a:r>
            <a:r>
              <a:rPr b="0" i="0" lang="en-US" sz="1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);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3FF"/>
              </a:buClr>
              <a:buSzPct val="25000"/>
              <a:buFont typeface="Courier New"/>
              <a:buNone/>
            </a:pPr>
            <a:r>
              <a:rPr b="1" i="0" lang="en-US" sz="1400" u="none" cap="none" strike="noStrike">
                <a:solidFill>
                  <a:srgbClr val="0073FF"/>
                </a:solidFill>
                <a:latin typeface="Courier New"/>
                <a:ea typeface="Courier New"/>
                <a:cs typeface="Courier New"/>
                <a:sym typeface="Courier New"/>
              </a:rPr>
              <a:t> 16  </a:t>
            </a:r>
            <a:r>
              <a:rPr b="0" i="0" lang="en-US" sz="1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String input = in.next();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3FF"/>
              </a:buClr>
              <a:buSzPct val="25000"/>
              <a:buFont typeface="Courier New"/>
              <a:buNone/>
            </a:pPr>
            <a:r>
              <a:rPr b="1" i="0" lang="en-US" sz="1400" u="none" cap="none" strike="noStrike">
                <a:solidFill>
                  <a:srgbClr val="0073FF"/>
                </a:solidFill>
                <a:latin typeface="Courier New"/>
                <a:ea typeface="Courier New"/>
                <a:cs typeface="Courier New"/>
                <a:sym typeface="Courier New"/>
              </a:rPr>
              <a:t> 17  </a:t>
            </a:r>
            <a:r>
              <a:rPr b="0" i="0" lang="en-US" sz="1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</a:t>
            </a:r>
            <a:r>
              <a:rPr b="0" i="0" lang="en-US" sz="1400" u="none" cap="none" strike="noStrike">
                <a:solidFill>
                  <a:srgbClr val="CC0066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b="0" i="0" lang="en-US" sz="1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status;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3FF"/>
              </a:buClr>
              <a:buSzPct val="25000"/>
              <a:buFont typeface="Courier New"/>
              <a:buNone/>
            </a:pPr>
            <a:r>
              <a:rPr b="1" i="0" lang="en-US" sz="1400" u="none" cap="none" strike="noStrike">
                <a:solidFill>
                  <a:srgbClr val="0073FF"/>
                </a:solidFill>
                <a:latin typeface="Courier New"/>
                <a:ea typeface="Courier New"/>
                <a:cs typeface="Courier New"/>
                <a:sym typeface="Courier New"/>
              </a:rPr>
              <a:t> 18  </a:t>
            </a:r>
            <a:r>
              <a:rPr b="0" i="0" lang="en-US" sz="1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</a:t>
            </a:r>
            <a:r>
              <a:rPr b="0" i="0" lang="en-US" sz="1400" u="none" cap="none" strike="noStrike">
                <a:solidFill>
                  <a:srgbClr val="CC0066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b="0" i="0" lang="en-US" sz="1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(input.equalsIgnoreCase(</a:t>
            </a:r>
            <a:r>
              <a:rPr b="0" i="0" lang="en-US" sz="1400" u="none" cap="none" strike="noStrike">
                <a:solidFill>
                  <a:srgbClr val="32E598"/>
                </a:solidFill>
                <a:latin typeface="Courier New"/>
                <a:ea typeface="Courier New"/>
                <a:cs typeface="Courier New"/>
                <a:sym typeface="Courier New"/>
              </a:rPr>
              <a:t>"Y"</a:t>
            </a:r>
            <a:r>
              <a:rPr b="0" i="0" lang="en-US" sz="1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)) 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3FF"/>
              </a:buClr>
              <a:buSzPct val="25000"/>
              <a:buFont typeface="Courier New"/>
              <a:buNone/>
            </a:pPr>
            <a:r>
              <a:rPr b="1" i="0" lang="en-US" sz="1400" u="none" cap="none" strike="noStrike">
                <a:solidFill>
                  <a:srgbClr val="0073FF"/>
                </a:solidFill>
                <a:latin typeface="Courier New"/>
                <a:ea typeface="Courier New"/>
                <a:cs typeface="Courier New"/>
                <a:sym typeface="Courier New"/>
              </a:rPr>
              <a:t> 19  </a:t>
            </a:r>
            <a:r>
              <a:rPr b="0" i="0" lang="en-US" sz="1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 status = TaxReturn.MARRIED;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3FF"/>
              </a:buClr>
              <a:buSzPct val="25000"/>
              <a:buFont typeface="Courier New"/>
              <a:buNone/>
            </a:pPr>
            <a:r>
              <a:rPr b="1" i="0" lang="en-US" sz="1400" u="none" cap="none" strike="noStrike">
                <a:solidFill>
                  <a:srgbClr val="0073FF"/>
                </a:solidFill>
                <a:latin typeface="Courier New"/>
                <a:ea typeface="Courier New"/>
                <a:cs typeface="Courier New"/>
                <a:sym typeface="Courier New"/>
              </a:rPr>
              <a:t> 20  </a:t>
            </a:r>
            <a:r>
              <a:rPr b="0" i="0" lang="en-US" sz="1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</a:t>
            </a:r>
            <a:r>
              <a:rPr b="0" i="0" lang="en-US" sz="1400" u="none" cap="none" strike="noStrike">
                <a:solidFill>
                  <a:srgbClr val="CC0066"/>
                </a:solidFill>
                <a:latin typeface="Courier New"/>
                <a:ea typeface="Courier New"/>
                <a:cs typeface="Courier New"/>
                <a:sym typeface="Courier New"/>
              </a:rPr>
              <a:t>else</a:t>
            </a:r>
            <a:r>
              <a:rPr b="0" i="0" lang="en-US" sz="1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3FF"/>
              </a:buClr>
              <a:buSzPct val="25000"/>
              <a:buFont typeface="Courier New"/>
              <a:buNone/>
            </a:pPr>
            <a:r>
              <a:rPr b="1" i="0" lang="en-US" sz="1400" u="none" cap="none" strike="noStrike">
                <a:solidFill>
                  <a:srgbClr val="0073FF"/>
                </a:solidFill>
                <a:latin typeface="Courier New"/>
                <a:ea typeface="Courier New"/>
                <a:cs typeface="Courier New"/>
                <a:sym typeface="Courier New"/>
              </a:rPr>
              <a:t> 21  </a:t>
            </a:r>
            <a:r>
              <a:rPr b="0" i="0" lang="en-US" sz="1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 status = TaxReturn.SINGLE;</a:t>
            </a:r>
            <a:r>
              <a:rPr b="1" i="0" lang="en-US" sz="1400" u="none" cap="none" strike="noStrike">
                <a:solidFill>
                  <a:srgbClr val="0073FF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3FF"/>
              </a:buClr>
              <a:buSzPct val="25000"/>
              <a:buFont typeface="Courier New"/>
              <a:buNone/>
            </a:pPr>
            <a:r>
              <a:rPr b="1" i="0" lang="en-US" sz="1400" u="none" cap="none" strike="noStrike">
                <a:solidFill>
                  <a:srgbClr val="0073FF"/>
                </a:solidFill>
                <a:latin typeface="Courier New"/>
                <a:ea typeface="Courier New"/>
                <a:cs typeface="Courier New"/>
                <a:sym typeface="Courier New"/>
              </a:rPr>
              <a:t> 22  </a:t>
            </a:r>
            <a:r>
              <a:rPr b="0" i="0" lang="en-US" sz="1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TaxReturn aTaxReturn = </a:t>
            </a:r>
            <a:r>
              <a:rPr b="0" i="0" lang="en-US" sz="1400" u="none" cap="none" strike="noStrike">
                <a:solidFill>
                  <a:srgbClr val="CC0066"/>
                </a:solidFill>
                <a:latin typeface="Courier New"/>
                <a:ea typeface="Courier New"/>
                <a:cs typeface="Courier New"/>
                <a:sym typeface="Courier New"/>
              </a:rPr>
              <a:t>new</a:t>
            </a:r>
            <a:r>
              <a:rPr b="0" i="0" lang="en-US" sz="1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TaxReturn(income, status);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3FF"/>
              </a:buClr>
              <a:buSzPct val="25000"/>
              <a:buFont typeface="Courier New"/>
              <a:buNone/>
            </a:pPr>
            <a:r>
              <a:rPr b="1" i="0" lang="en-US" sz="1400" u="none" cap="none" strike="noStrike">
                <a:solidFill>
                  <a:srgbClr val="0073FF"/>
                </a:solidFill>
                <a:latin typeface="Courier New"/>
                <a:ea typeface="Courier New"/>
                <a:cs typeface="Courier New"/>
                <a:sym typeface="Courier New"/>
              </a:rPr>
              <a:t> 23  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3FF"/>
              </a:buClr>
              <a:buSzPct val="25000"/>
              <a:buFont typeface="Courier New"/>
              <a:buNone/>
            </a:pPr>
            <a:r>
              <a:rPr b="1" i="0" lang="en-US" sz="1400" u="none" cap="none" strike="noStrike">
                <a:solidFill>
                  <a:srgbClr val="0073FF"/>
                </a:solidFill>
                <a:latin typeface="Courier New"/>
                <a:ea typeface="Courier New"/>
                <a:cs typeface="Courier New"/>
                <a:sym typeface="Courier New"/>
              </a:rPr>
              <a:t> 24  </a:t>
            </a:r>
            <a:r>
              <a:rPr b="0" i="0" lang="en-US" sz="1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System.out.println(</a:t>
            </a:r>
            <a:r>
              <a:rPr b="0" i="0" lang="en-US" sz="1400" u="none" cap="none" strike="noStrike">
                <a:solidFill>
                  <a:srgbClr val="32E598"/>
                </a:solidFill>
                <a:latin typeface="Courier New"/>
                <a:ea typeface="Courier New"/>
                <a:cs typeface="Courier New"/>
                <a:sym typeface="Courier New"/>
              </a:rPr>
              <a:t>"Tax: "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3FF"/>
              </a:buClr>
              <a:buSzPct val="25000"/>
              <a:buFont typeface="Courier New"/>
              <a:buNone/>
            </a:pPr>
            <a:r>
              <a:rPr b="1" i="0" lang="en-US" sz="1400" u="none" cap="none" strike="noStrike">
                <a:solidFill>
                  <a:srgbClr val="0073FF"/>
                </a:solidFill>
                <a:latin typeface="Courier New"/>
                <a:ea typeface="Courier New"/>
                <a:cs typeface="Courier New"/>
                <a:sym typeface="Courier New"/>
              </a:rPr>
              <a:t> 25  </a:t>
            </a:r>
            <a:r>
              <a:rPr b="0" i="0" lang="en-US" sz="1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    + aTaxReturn.getTax());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3FF"/>
              </a:buClr>
              <a:buSzPct val="25000"/>
              <a:buFont typeface="Courier New"/>
              <a:buNone/>
            </a:pPr>
            <a:r>
              <a:rPr b="1" i="0" lang="en-US" sz="1400" u="none" cap="none" strike="noStrike">
                <a:solidFill>
                  <a:srgbClr val="0073FF"/>
                </a:solidFill>
                <a:latin typeface="Courier New"/>
                <a:ea typeface="Courier New"/>
                <a:cs typeface="Courier New"/>
                <a:sym typeface="Courier New"/>
              </a:rPr>
              <a:t> 26  </a:t>
            </a:r>
            <a:r>
              <a:rPr b="0" i="0" lang="en-US" sz="1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}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3FF"/>
              </a:buClr>
              <a:buSzPct val="25000"/>
              <a:buFont typeface="Courier New"/>
              <a:buNone/>
            </a:pPr>
            <a:r>
              <a:rPr b="1" i="0" lang="en-US" sz="1400" u="none" cap="none" strike="noStrike">
                <a:solidFill>
                  <a:srgbClr val="0073FF"/>
                </a:solidFill>
                <a:latin typeface="Courier New"/>
                <a:ea typeface="Courier New"/>
                <a:cs typeface="Courier New"/>
                <a:sym typeface="Courier New"/>
              </a:rPr>
              <a:t> 27  </a:t>
            </a:r>
            <a:r>
              <a:rPr b="0" i="0" lang="en-US" sz="1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</p:txBody>
      </p:sp>
      <p:sp>
        <p:nvSpPr>
          <p:cNvPr id="467" name="Shape 467"/>
          <p:cNvSpPr txBox="1"/>
          <p:nvPr/>
        </p:nvSpPr>
        <p:spPr>
          <a:xfrm>
            <a:off x="7239000" y="6019800"/>
            <a:ext cx="1447800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1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Continued</a:t>
            </a:r>
          </a:p>
        </p:txBody>
      </p:sp>
      <p:sp>
        <p:nvSpPr>
          <p:cNvPr id="468" name="Shape 468"/>
          <p:cNvSpPr txBox="1"/>
          <p:nvPr/>
        </p:nvSpPr>
        <p:spPr>
          <a:xfrm>
            <a:off x="0" y="304800"/>
            <a:ext cx="7010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llerta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Allerta"/>
                <a:ea typeface="Allerta"/>
                <a:cs typeface="Allerta"/>
                <a:sym typeface="Allerta"/>
              </a:rPr>
              <a:t>ch05/tax/TaxCalculator.java</a:t>
            </a:r>
          </a:p>
        </p:txBody>
      </p:sp>
    </p:spTree>
  </p:cSld>
  <p:clrMapOvr>
    <a:masterClrMapping/>
  </p:clrMapOvr>
  <p:transition spd="slow">
    <p:cut/>
  </p:transition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72" name="Shape 4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" name="Shape 473"/>
          <p:cNvSpPr txBox="1"/>
          <p:nvPr/>
        </p:nvSpPr>
        <p:spPr>
          <a:xfrm>
            <a:off x="4800600" y="6305550"/>
            <a:ext cx="43434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1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Big Java</a:t>
            </a: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by Cay Horstmann</a:t>
            </a: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Copyright © 2009 by John Wiley &amp; Sons.  All rights reserved.</a:t>
            </a:r>
          </a:p>
        </p:txBody>
      </p:sp>
      <p:sp>
        <p:nvSpPr>
          <p:cNvPr id="474" name="Shape 474"/>
          <p:cNvSpPr txBox="1"/>
          <p:nvPr/>
        </p:nvSpPr>
        <p:spPr>
          <a:xfrm>
            <a:off x="0" y="1066800"/>
            <a:ext cx="9144000" cy="15382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Program Run:</a:t>
            </a: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indent="0" lvl="1" marL="45720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6E7069"/>
              </a:buClr>
              <a:buSzPct val="25000"/>
              <a:buFont typeface="Courier New"/>
              <a:buNone/>
            </a:pPr>
            <a:r>
              <a:rPr b="0" i="0" lang="en-US" sz="2000" u="none" cap="none" strike="noStrike">
                <a:solidFill>
                  <a:srgbClr val="6E7069"/>
                </a:solidFill>
                <a:latin typeface="Courier New"/>
                <a:ea typeface="Courier New"/>
                <a:cs typeface="Courier New"/>
                <a:sym typeface="Courier New"/>
              </a:rPr>
              <a:t>Please enter your income: </a:t>
            </a:r>
            <a:r>
              <a:rPr b="1" i="0" lang="en-US" sz="2000" u="none" cap="none" strike="noStrike">
                <a:solidFill>
                  <a:srgbClr val="0033CC"/>
                </a:solidFill>
                <a:latin typeface="Courier New"/>
                <a:ea typeface="Courier New"/>
                <a:cs typeface="Courier New"/>
                <a:sym typeface="Courier New"/>
              </a:rPr>
              <a:t>50000</a:t>
            </a:r>
            <a:r>
              <a:rPr b="0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</a:p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E7069"/>
              </a:buClr>
              <a:buSzPct val="25000"/>
              <a:buFont typeface="Courier New"/>
              <a:buNone/>
            </a:pPr>
            <a:r>
              <a:rPr b="0" i="0" lang="en-US" sz="2000" u="none" cap="none" strike="noStrike">
                <a:solidFill>
                  <a:srgbClr val="6E7069"/>
                </a:solidFill>
                <a:latin typeface="Courier New"/>
                <a:ea typeface="Courier New"/>
                <a:cs typeface="Courier New"/>
                <a:sym typeface="Courier New"/>
              </a:rPr>
              <a:t>Are you married? (Y/N) </a:t>
            </a:r>
            <a:r>
              <a:rPr b="1" i="0" lang="en-US" sz="2000" u="none" cap="none" strike="noStrike">
                <a:solidFill>
                  <a:srgbClr val="0033CC"/>
                </a:solidFill>
                <a:latin typeface="Courier New"/>
                <a:ea typeface="Courier New"/>
                <a:cs typeface="Courier New"/>
                <a:sym typeface="Courier New"/>
              </a:rPr>
              <a:t>N</a:t>
            </a:r>
            <a:r>
              <a:rPr b="0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</a:p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E7069"/>
              </a:buClr>
              <a:buSzPct val="25000"/>
              <a:buFont typeface="Courier New"/>
              <a:buNone/>
            </a:pPr>
            <a:r>
              <a:rPr b="0" i="0" lang="en-US" sz="2000" u="none" cap="none" strike="noStrike">
                <a:solidFill>
                  <a:srgbClr val="6E7069"/>
                </a:solidFill>
                <a:latin typeface="Courier New"/>
                <a:ea typeface="Courier New"/>
                <a:cs typeface="Courier New"/>
                <a:sym typeface="Courier New"/>
              </a:rPr>
              <a:t>Tax: 11211.5</a:t>
            </a:r>
          </a:p>
        </p:txBody>
      </p:sp>
      <p:sp>
        <p:nvSpPr>
          <p:cNvPr id="475" name="Shape 475"/>
          <p:cNvSpPr txBox="1"/>
          <p:nvPr/>
        </p:nvSpPr>
        <p:spPr>
          <a:xfrm>
            <a:off x="0" y="304800"/>
            <a:ext cx="7010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llerta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Allerta"/>
                <a:ea typeface="Allerta"/>
                <a:cs typeface="Allerta"/>
                <a:sym typeface="Allerta"/>
              </a:rPr>
              <a:t>ch05/tax/TaxCalculator.java (cont.)</a:t>
            </a:r>
          </a:p>
        </p:txBody>
      </p:sp>
    </p:spTree>
  </p:cSld>
  <p:clrMapOvr>
    <a:masterClrMapping/>
  </p:clrMapOvr>
  <p:transition spd="slow">
    <p:cut/>
  </p:transition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79" name="Shape 4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0" name="Shape 480"/>
          <p:cNvSpPr txBox="1"/>
          <p:nvPr/>
        </p:nvSpPr>
        <p:spPr>
          <a:xfrm>
            <a:off x="0" y="931862"/>
            <a:ext cx="9144000" cy="40624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</a:t>
            </a:r>
            <a:r>
              <a:rPr b="0" i="0" lang="en-US" sz="2000" u="none" cap="none" strike="noStrike">
                <a:solidFill>
                  <a:srgbClr val="6E7069"/>
                </a:solidFill>
                <a:latin typeface="Courier New"/>
                <a:ea typeface="Courier New"/>
                <a:cs typeface="Courier New"/>
                <a:sym typeface="Courier New"/>
              </a:rPr>
              <a:t>if/else/else</a:t>
            </a:r>
            <a:r>
              <a:rPr b="0" i="0" lang="en-US" sz="2400" u="none" cap="none" strike="noStrike">
                <a:solidFill>
                  <a:srgbClr val="6E7069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statement for the earthquake strength first tested for higher values, then descended to lower values. Can you reverse that order? </a:t>
            </a:r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Answer:</a:t>
            </a: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Yes, if you also reverse the comparisons: </a:t>
            </a:r>
          </a:p>
          <a:p>
            <a:pPr indent="0" lvl="1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6E7069"/>
              </a:buClr>
              <a:buSzPct val="25000"/>
              <a:buFont typeface="Courier New"/>
              <a:buNone/>
            </a:pPr>
            <a:r>
              <a:rPr b="0" i="0" lang="en-US" sz="2000" u="none" cap="none" strike="noStrike">
                <a:solidFill>
                  <a:srgbClr val="6E7069"/>
                </a:solidFill>
                <a:latin typeface="Courier New"/>
                <a:ea typeface="Courier New"/>
                <a:cs typeface="Courier New"/>
                <a:sym typeface="Courier New"/>
              </a:rPr>
              <a:t>if (richter &lt; 3.5) </a:t>
            </a:r>
          </a:p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E7069"/>
              </a:buClr>
              <a:buSzPct val="25000"/>
              <a:buFont typeface="Courier New"/>
              <a:buNone/>
            </a:pPr>
            <a:r>
              <a:rPr b="0" i="0" lang="en-US" sz="2000" u="none" cap="none" strike="noStrike">
                <a:solidFill>
                  <a:srgbClr val="6E7069"/>
                </a:solidFill>
                <a:latin typeface="Courier New"/>
                <a:ea typeface="Courier New"/>
                <a:cs typeface="Courier New"/>
                <a:sym typeface="Courier New"/>
              </a:rPr>
              <a:t>   r = "Generally not felt by people";</a:t>
            </a:r>
          </a:p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E7069"/>
              </a:buClr>
              <a:buSzPct val="25000"/>
              <a:buFont typeface="Courier New"/>
              <a:buNone/>
            </a:pPr>
            <a:r>
              <a:rPr b="0" i="0" lang="en-US" sz="2000" u="none" cap="none" strike="noStrike">
                <a:solidFill>
                  <a:srgbClr val="6E7069"/>
                </a:solidFill>
                <a:latin typeface="Courier New"/>
                <a:ea typeface="Courier New"/>
                <a:cs typeface="Courier New"/>
                <a:sym typeface="Courier New"/>
              </a:rPr>
              <a:t>else if (richter &lt; 4.5) </a:t>
            </a:r>
          </a:p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E7069"/>
              </a:buClr>
              <a:buSzPct val="25000"/>
              <a:buFont typeface="Courier New"/>
              <a:buNone/>
            </a:pPr>
            <a:r>
              <a:rPr b="0" i="0" lang="en-US" sz="2000" u="none" cap="none" strike="noStrike">
                <a:solidFill>
                  <a:srgbClr val="6E7069"/>
                </a:solidFill>
                <a:latin typeface="Courier New"/>
                <a:ea typeface="Courier New"/>
                <a:cs typeface="Courier New"/>
                <a:sym typeface="Courier New"/>
              </a:rPr>
              <a:t>   r =  "Felt by many people, no destruction"; </a:t>
            </a:r>
          </a:p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E7069"/>
              </a:buClr>
              <a:buSzPct val="25000"/>
              <a:buFont typeface="Courier New"/>
              <a:buNone/>
            </a:pPr>
            <a:r>
              <a:rPr b="0" i="0" lang="en-US" sz="2000" u="none" cap="none" strike="noStrike">
                <a:solidFill>
                  <a:srgbClr val="6E7069"/>
                </a:solidFill>
                <a:latin typeface="Courier New"/>
                <a:ea typeface="Courier New"/>
                <a:cs typeface="Courier New"/>
                <a:sym typeface="Courier New"/>
              </a:rPr>
              <a:t>else if (richter &lt; 6.0) </a:t>
            </a:r>
          </a:p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E7069"/>
              </a:buClr>
              <a:buSzPct val="25000"/>
              <a:buFont typeface="Courier New"/>
              <a:buNone/>
            </a:pPr>
            <a:r>
              <a:rPr b="0" i="0" lang="en-US" sz="2000" u="none" cap="none" strike="noStrike">
                <a:solidFill>
                  <a:srgbClr val="6E7069"/>
                </a:solidFill>
                <a:latin typeface="Courier New"/>
                <a:ea typeface="Courier New"/>
                <a:cs typeface="Courier New"/>
                <a:sym typeface="Courier New"/>
              </a:rPr>
              <a:t>   r =  "Damage to poorly constructed buildings"; </a:t>
            </a:r>
          </a:p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E7069"/>
              </a:buClr>
              <a:buSzPct val="25000"/>
              <a:buFont typeface="Courier New"/>
              <a:buNone/>
            </a:pPr>
            <a:r>
              <a:rPr b="0" i="0" lang="en-US" sz="2000" u="none" cap="none" strike="noStrike">
                <a:solidFill>
                  <a:srgbClr val="6E7069"/>
                </a:solidFill>
                <a:latin typeface="Courier New"/>
                <a:ea typeface="Courier New"/>
                <a:cs typeface="Courier New"/>
                <a:sym typeface="Courier New"/>
              </a:rPr>
              <a:t>...</a:t>
            </a:r>
          </a:p>
        </p:txBody>
      </p:sp>
      <p:sp>
        <p:nvSpPr>
          <p:cNvPr id="481" name="Shape 481"/>
          <p:cNvSpPr txBox="1"/>
          <p:nvPr/>
        </p:nvSpPr>
        <p:spPr>
          <a:xfrm>
            <a:off x="0" y="304800"/>
            <a:ext cx="7010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llerta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Allerta"/>
                <a:ea typeface="Allerta"/>
                <a:cs typeface="Allerta"/>
                <a:sym typeface="Allerta"/>
              </a:rPr>
              <a:t>Self Check 5.5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Shape 226"/>
          <p:cNvSpPr txBox="1"/>
          <p:nvPr/>
        </p:nvSpPr>
        <p:spPr>
          <a:xfrm>
            <a:off x="4800600" y="6305550"/>
            <a:ext cx="43434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1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Big Java</a:t>
            </a: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by Cay Horstmann</a:t>
            </a: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Copyright © 2009 by John Wiley &amp; Sons.  All rights reserved.</a:t>
            </a:r>
          </a:p>
        </p:txBody>
      </p:sp>
      <p:sp>
        <p:nvSpPr>
          <p:cNvPr id="227" name="Shape 227"/>
          <p:cNvSpPr txBox="1"/>
          <p:nvPr/>
        </p:nvSpPr>
        <p:spPr>
          <a:xfrm>
            <a:off x="0" y="258762"/>
            <a:ext cx="247649" cy="3667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sp>
        <p:nvSpPr>
          <p:cNvPr id="228" name="Shape 228"/>
          <p:cNvSpPr txBox="1"/>
          <p:nvPr/>
        </p:nvSpPr>
        <p:spPr>
          <a:xfrm>
            <a:off x="0" y="914400"/>
            <a:ext cx="8763000" cy="13112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E7069"/>
              </a:buClr>
              <a:buSzPct val="25000"/>
              <a:buFont typeface="Courier New"/>
              <a:buNone/>
            </a:pPr>
            <a:r>
              <a:rPr b="0" i="0" lang="en-US" sz="2000" u="none" cap="none" strike="noStrike">
                <a:solidFill>
                  <a:srgbClr val="6E7069"/>
                </a:solidFill>
                <a:latin typeface="Courier New"/>
                <a:ea typeface="Courier New"/>
                <a:cs typeface="Courier New"/>
                <a:sym typeface="Courier New"/>
              </a:rPr>
              <a:t>if (amount &lt;= balance)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E7069"/>
              </a:buClr>
              <a:buSzPct val="25000"/>
              <a:buFont typeface="Courier New"/>
              <a:buNone/>
            </a:pPr>
            <a:r>
              <a:rPr b="0" i="0" lang="en-US" sz="2000" u="none" cap="none" strike="noStrike">
                <a:solidFill>
                  <a:srgbClr val="6E7069"/>
                </a:solidFill>
                <a:latin typeface="Courier New"/>
                <a:ea typeface="Courier New"/>
                <a:cs typeface="Courier New"/>
                <a:sym typeface="Courier New"/>
              </a:rPr>
              <a:t>   balance = balance – amount;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E7069"/>
              </a:buClr>
              <a:buSzPct val="25000"/>
              <a:buFont typeface="Courier New"/>
              <a:buNone/>
            </a:pPr>
            <a:r>
              <a:rPr b="0" i="0" lang="en-US" sz="2000" u="none" cap="none" strike="noStrike">
                <a:solidFill>
                  <a:srgbClr val="6E7069"/>
                </a:solidFill>
                <a:latin typeface="Courier New"/>
                <a:ea typeface="Courier New"/>
                <a:cs typeface="Courier New"/>
                <a:sym typeface="Courier New"/>
              </a:rPr>
              <a:t>else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E7069"/>
              </a:buClr>
              <a:buSzPct val="25000"/>
              <a:buFont typeface="Courier New"/>
              <a:buNone/>
            </a:pPr>
            <a:r>
              <a:rPr b="0" i="0" lang="en-US" sz="2000" u="none" cap="none" strike="noStrike">
                <a:solidFill>
                  <a:srgbClr val="6E7069"/>
                </a:solidFill>
                <a:latin typeface="Courier New"/>
                <a:ea typeface="Courier New"/>
                <a:cs typeface="Courier New"/>
                <a:sym typeface="Courier New"/>
              </a:rPr>
              <a:t>   balance = balance – OVERDRAFT_PENALTY</a:t>
            </a:r>
          </a:p>
        </p:txBody>
      </p:sp>
      <p:sp>
        <p:nvSpPr>
          <p:cNvPr id="229" name="Shape 229"/>
          <p:cNvSpPr txBox="1"/>
          <p:nvPr/>
        </p:nvSpPr>
        <p:spPr>
          <a:xfrm>
            <a:off x="0" y="304800"/>
            <a:ext cx="7010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llerta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Allerta"/>
                <a:ea typeface="Allerta"/>
                <a:cs typeface="Allerta"/>
                <a:sym typeface="Allerta"/>
              </a:rPr>
              <a:t>The</a:t>
            </a:r>
            <a:r>
              <a:rPr b="1" i="0" lang="en-US" sz="2400" u="none" cap="none" strike="noStrike">
                <a:solidFill>
                  <a:srgbClr val="0033CC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en-US" sz="2400" u="none" cap="none" strike="noStrike">
                <a:solidFill>
                  <a:srgbClr val="6E7069"/>
                </a:solidFill>
                <a:latin typeface="Courier New"/>
                <a:ea typeface="Courier New"/>
                <a:cs typeface="Courier New"/>
                <a:sym typeface="Courier New"/>
              </a:rPr>
              <a:t>if/else</a:t>
            </a:r>
            <a:r>
              <a:rPr b="1" i="0" lang="en-US" sz="2400" u="none" cap="none" strike="noStrike">
                <a:solidFill>
                  <a:srgbClr val="6E7069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en-US" sz="2400" u="none" cap="none" strike="noStrike">
                <a:solidFill>
                  <a:schemeClr val="dk1"/>
                </a:solidFill>
                <a:latin typeface="Allerta"/>
                <a:ea typeface="Allerta"/>
                <a:cs typeface="Allerta"/>
                <a:sym typeface="Allerta"/>
              </a:rPr>
              <a:t>Statement</a:t>
            </a:r>
            <a:r>
              <a:rPr b="1" i="0" lang="en-US" sz="2400" u="none" cap="none" strike="noStrike">
                <a:solidFill>
                  <a:srgbClr val="0033CC"/>
                </a:solidFill>
                <a:latin typeface="Arial"/>
                <a:ea typeface="Arial"/>
                <a:cs typeface="Arial"/>
                <a:sym typeface="Arial"/>
              </a:rPr>
              <a:t>  </a:t>
            </a:r>
          </a:p>
        </p:txBody>
      </p:sp>
      <p:pic>
        <p:nvPicPr>
          <p:cNvPr id="230" name="Shape 23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28600" y="2438400"/>
            <a:ext cx="4800600" cy="40719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85" name="Shape 4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" name="Shape 486"/>
          <p:cNvSpPr txBox="1"/>
          <p:nvPr/>
        </p:nvSpPr>
        <p:spPr>
          <a:xfrm>
            <a:off x="0" y="915987"/>
            <a:ext cx="9144000" cy="3201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Some people object to higher tax rates for higher incomes, claiming that you might end up with less money after taxes when you get a raise for working hard. What is the flaw in this argument? </a:t>
            </a:r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Answer:</a:t>
            </a: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The higher tax rate is only applied on the income in the higher bracket. Suppose you are single and make $31,900. Should you try to get a $200 raise? Absolutely: you get to keep 90 percent of the first $100 and 75 percent of the next $100. </a:t>
            </a:r>
          </a:p>
        </p:txBody>
      </p:sp>
      <p:sp>
        <p:nvSpPr>
          <p:cNvPr id="487" name="Shape 487"/>
          <p:cNvSpPr txBox="1"/>
          <p:nvPr/>
        </p:nvSpPr>
        <p:spPr>
          <a:xfrm>
            <a:off x="0" y="304800"/>
            <a:ext cx="7010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llerta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Allerta"/>
                <a:ea typeface="Allerta"/>
                <a:cs typeface="Allerta"/>
                <a:sym typeface="Allerta"/>
              </a:rPr>
              <a:t>Self Check 5.6</a:t>
            </a:r>
          </a:p>
        </p:txBody>
      </p:sp>
    </p:spTree>
  </p:cSld>
  <p:clrMapOvr>
    <a:masterClrMapping/>
  </p:clrMapOvr>
  <p:transition spd="slow">
    <p:cut/>
  </p:transition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91" name="Shape 4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2" name="Shape 492"/>
          <p:cNvSpPr txBox="1"/>
          <p:nvPr/>
        </p:nvSpPr>
        <p:spPr>
          <a:xfrm>
            <a:off x="4800600" y="6305550"/>
            <a:ext cx="43434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1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Big Java</a:t>
            </a: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by Cay Horstmann</a:t>
            </a: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Copyright © 2009 by John Wiley &amp; Sons.  All rights reserved.</a:t>
            </a:r>
          </a:p>
        </p:txBody>
      </p:sp>
      <p:sp>
        <p:nvSpPr>
          <p:cNvPr id="493" name="Shape 493"/>
          <p:cNvSpPr txBox="1"/>
          <p:nvPr/>
        </p:nvSpPr>
        <p:spPr>
          <a:xfrm>
            <a:off x="0" y="4924425"/>
            <a:ext cx="9144000" cy="157003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-284162" lvl="0" marL="28416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George Boole (1815-1864): pioneer in the study of logic </a:t>
            </a:r>
          </a:p>
          <a:p>
            <a:pPr indent="-284162" lvl="0" marL="284162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value of expression </a:t>
            </a:r>
            <a:r>
              <a:rPr b="0" i="0" lang="en-US" sz="2000" u="none" cap="none" strike="noStrike">
                <a:solidFill>
                  <a:srgbClr val="6E7069"/>
                </a:solidFill>
                <a:latin typeface="Courier New"/>
                <a:ea typeface="Courier New"/>
                <a:cs typeface="Courier New"/>
                <a:sym typeface="Courier New"/>
              </a:rPr>
              <a:t>amount &lt; 1000</a:t>
            </a:r>
            <a:r>
              <a:rPr b="0" i="0" lang="en-US" sz="2400" u="none" cap="none" strike="noStrike">
                <a:solidFill>
                  <a:srgbClr val="6E7069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is </a:t>
            </a:r>
            <a:r>
              <a:rPr b="0" i="0" lang="en-US" sz="2000" u="none" cap="none" strike="noStrike">
                <a:solidFill>
                  <a:srgbClr val="6E7069"/>
                </a:solidFill>
                <a:latin typeface="Courier New"/>
                <a:ea typeface="Courier New"/>
                <a:cs typeface="Courier New"/>
                <a:sym typeface="Courier New"/>
              </a:rPr>
              <a:t>true</a:t>
            </a:r>
            <a:r>
              <a:rPr b="0" i="0" lang="en-US" sz="2400" u="none" cap="none" strike="noStrike">
                <a:solidFill>
                  <a:srgbClr val="6E7069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or </a:t>
            </a:r>
            <a:r>
              <a:rPr b="0" i="0" lang="en-US" sz="2000" u="none" cap="none" strike="noStrike">
                <a:solidFill>
                  <a:srgbClr val="6E7069"/>
                </a:solidFill>
                <a:latin typeface="Courier New"/>
                <a:ea typeface="Courier New"/>
                <a:cs typeface="Courier New"/>
                <a:sym typeface="Courier New"/>
              </a:rPr>
              <a:t>false</a:t>
            </a:r>
            <a:r>
              <a:rPr b="0" i="0" lang="en-US" sz="2400" u="none" cap="none" strike="noStrike">
                <a:solidFill>
                  <a:srgbClr val="6E7069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indent="-284162" lvl="0" marL="284162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en-US" sz="2000" u="none" cap="none" strike="noStrike">
                <a:solidFill>
                  <a:srgbClr val="6E7069"/>
                </a:solidFill>
                <a:latin typeface="Courier New"/>
                <a:ea typeface="Courier New"/>
                <a:cs typeface="Courier New"/>
                <a:sym typeface="Courier New"/>
              </a:rPr>
              <a:t>boolean</a:t>
            </a:r>
            <a:r>
              <a:rPr b="0" i="0" lang="en-US" sz="2400" u="none" cap="none" strike="noStrike">
                <a:solidFill>
                  <a:srgbClr val="6E7069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type: one of these 2 truth values </a:t>
            </a:r>
          </a:p>
        </p:txBody>
      </p:sp>
      <p:pic>
        <p:nvPicPr>
          <p:cNvPr id="494" name="Shape 49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71462" y="914400"/>
            <a:ext cx="2852737" cy="3886200"/>
          </a:xfrm>
          <a:prstGeom prst="rect">
            <a:avLst/>
          </a:prstGeom>
          <a:noFill/>
          <a:ln>
            <a:noFill/>
          </a:ln>
        </p:spPr>
      </p:pic>
      <p:sp>
        <p:nvSpPr>
          <p:cNvPr id="495" name="Shape 495"/>
          <p:cNvSpPr txBox="1"/>
          <p:nvPr/>
        </p:nvSpPr>
        <p:spPr>
          <a:xfrm>
            <a:off x="0" y="304800"/>
            <a:ext cx="8381999" cy="4619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llerta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Allerta"/>
                <a:ea typeface="Allerta"/>
                <a:cs typeface="Allerta"/>
                <a:sym typeface="Allerta"/>
              </a:rPr>
              <a:t>Using</a:t>
            </a:r>
            <a:r>
              <a:rPr b="1" i="0" lang="en-US" sz="2400" u="none" cap="none" strike="noStrike">
                <a:solidFill>
                  <a:srgbClr val="0033CC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en-US" sz="2400" u="none" cap="none" strike="noStrike">
                <a:solidFill>
                  <a:schemeClr val="dk1"/>
                </a:solidFill>
                <a:latin typeface="Allerta"/>
                <a:ea typeface="Allerta"/>
                <a:cs typeface="Allerta"/>
                <a:sym typeface="Allerta"/>
              </a:rPr>
              <a:t>Boolean Expressions: The</a:t>
            </a:r>
            <a:r>
              <a:rPr b="1" i="0" lang="en-US" sz="2400" u="none" cap="none" strike="noStrike">
                <a:solidFill>
                  <a:srgbClr val="0033CC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en-US" sz="2400" u="none" cap="none" strike="noStrike">
                <a:solidFill>
                  <a:srgbClr val="6E7069"/>
                </a:solidFill>
                <a:latin typeface="Courier New"/>
                <a:ea typeface="Courier New"/>
                <a:cs typeface="Courier New"/>
                <a:sym typeface="Courier New"/>
              </a:rPr>
              <a:t>boolean</a:t>
            </a:r>
            <a:r>
              <a:rPr b="1" i="0" lang="en-US" sz="2400" u="none" cap="none" strike="noStrike">
                <a:solidFill>
                  <a:srgbClr val="6E7069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en-US" sz="2400" u="none" cap="none" strike="noStrike">
                <a:solidFill>
                  <a:schemeClr val="dk1"/>
                </a:solidFill>
                <a:latin typeface="Allerta"/>
                <a:ea typeface="Allerta"/>
                <a:cs typeface="Allerta"/>
                <a:sym typeface="Allerta"/>
              </a:rPr>
              <a:t>Type</a:t>
            </a:r>
          </a:p>
        </p:txBody>
      </p:sp>
    </p:spTree>
  </p:cSld>
  <p:clrMapOvr>
    <a:masterClrMapping/>
  </p:clrMapOvr>
  <p:transition spd="slow">
    <p:cut/>
  </p:transition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99" name="Shape 4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0" name="Shape 500"/>
          <p:cNvSpPr txBox="1"/>
          <p:nvPr/>
        </p:nvSpPr>
        <p:spPr>
          <a:xfrm>
            <a:off x="4800600" y="6305550"/>
            <a:ext cx="43434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1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Big Java</a:t>
            </a: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by Cay Horstmann</a:t>
            </a: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Copyright © 2009 by John Wiley &amp; Sons.  All rights reserved.</a:t>
            </a:r>
          </a:p>
        </p:txBody>
      </p:sp>
      <p:sp>
        <p:nvSpPr>
          <p:cNvPr id="501" name="Shape 501"/>
          <p:cNvSpPr txBox="1"/>
          <p:nvPr/>
        </p:nvSpPr>
        <p:spPr>
          <a:xfrm>
            <a:off x="0" y="885825"/>
            <a:ext cx="9144000" cy="46481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-284162" lvl="0" marL="28416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 predicate method returns a </a:t>
            </a:r>
            <a:r>
              <a:rPr b="0" i="0" lang="en-US" sz="2400" u="none" cap="none" strike="noStrike">
                <a:solidFill>
                  <a:srgbClr val="6E7069"/>
                </a:solidFill>
                <a:latin typeface="Courier New"/>
                <a:ea typeface="Courier New"/>
                <a:cs typeface="Courier New"/>
                <a:sym typeface="Courier New"/>
              </a:rPr>
              <a:t>boolean</a:t>
            </a:r>
            <a:r>
              <a:rPr b="0" i="0" lang="en-US" sz="2400" u="none" cap="none" strike="noStrike">
                <a:solidFill>
                  <a:srgbClr val="6E7069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value:</a:t>
            </a: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indent="-284162" lvl="0" marL="284162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urier New"/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b="0" i="0" lang="en-US" sz="2000" u="none" cap="none" strike="noStrike">
                <a:solidFill>
                  <a:srgbClr val="6E7069"/>
                </a:solidFill>
                <a:latin typeface="Courier New"/>
                <a:ea typeface="Courier New"/>
                <a:cs typeface="Courier New"/>
                <a:sym typeface="Courier New"/>
              </a:rPr>
              <a:t>public boolean isOverdrawn() </a:t>
            </a:r>
          </a:p>
          <a:p>
            <a:pPr indent="-284162" lvl="0" marL="28416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E7069"/>
              </a:buClr>
              <a:buSzPct val="25000"/>
              <a:buFont typeface="Courier New"/>
              <a:buNone/>
            </a:pPr>
            <a:r>
              <a:rPr b="0" i="0" lang="en-US" sz="2000" u="none" cap="none" strike="noStrike">
                <a:solidFill>
                  <a:srgbClr val="6E7069"/>
                </a:solidFill>
                <a:latin typeface="Courier New"/>
                <a:ea typeface="Courier New"/>
                <a:cs typeface="Courier New"/>
                <a:sym typeface="Courier New"/>
              </a:rPr>
              <a:t>  {</a:t>
            </a:r>
          </a:p>
          <a:p>
            <a:pPr indent="-284162" lvl="0" marL="28416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E7069"/>
              </a:buClr>
              <a:buSzPct val="25000"/>
              <a:buFont typeface="Courier New"/>
              <a:buNone/>
            </a:pPr>
            <a:r>
              <a:rPr b="0" i="0" lang="en-US" sz="2000" u="none" cap="none" strike="noStrike">
                <a:solidFill>
                  <a:srgbClr val="6E7069"/>
                </a:solidFill>
                <a:latin typeface="Courier New"/>
                <a:ea typeface="Courier New"/>
                <a:cs typeface="Courier New"/>
                <a:sym typeface="Courier New"/>
              </a:rPr>
              <a:t>     return balance &lt; 0; </a:t>
            </a:r>
          </a:p>
          <a:p>
            <a:pPr indent="-284162" lvl="0" marL="28416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E7069"/>
              </a:buClr>
              <a:buSzPct val="25000"/>
              <a:buFont typeface="Courier New"/>
              <a:buNone/>
            </a:pPr>
            <a:r>
              <a:rPr b="0" i="0" lang="en-US" sz="2000" u="none" cap="none" strike="noStrike">
                <a:solidFill>
                  <a:srgbClr val="6E7069"/>
                </a:solidFill>
                <a:latin typeface="Courier New"/>
                <a:ea typeface="Courier New"/>
                <a:cs typeface="Courier New"/>
                <a:sym typeface="Courier New"/>
              </a:rPr>
              <a:t>  } </a:t>
            </a:r>
          </a:p>
          <a:p>
            <a:pPr indent="-284162" lvl="0" marL="284162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Use in conditions</a:t>
            </a: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</a:p>
          <a:p>
            <a:pPr indent="-284162" lvl="0" marL="284162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urier New"/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b="0" i="0" lang="en-US" sz="2000" u="none" cap="none" strike="noStrike">
                <a:solidFill>
                  <a:srgbClr val="6E7069"/>
                </a:solidFill>
                <a:latin typeface="Courier New"/>
                <a:ea typeface="Courier New"/>
                <a:cs typeface="Courier New"/>
                <a:sym typeface="Courier New"/>
              </a:rPr>
              <a:t>if (harrysChecking.isOverdrawn()) </a:t>
            </a:r>
          </a:p>
          <a:p>
            <a:pPr indent="-284162" lvl="0" marL="284162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Useful predicate methods in </a:t>
            </a:r>
            <a:r>
              <a:rPr b="0" i="0" lang="en-US" sz="2400" u="none" cap="none" strike="noStrike">
                <a:solidFill>
                  <a:srgbClr val="6E7069"/>
                </a:solidFill>
                <a:latin typeface="Courier New"/>
                <a:ea typeface="Courier New"/>
                <a:cs typeface="Courier New"/>
                <a:sym typeface="Courier New"/>
              </a:rPr>
              <a:t>Character</a:t>
            </a:r>
            <a:r>
              <a:rPr b="0" i="0" lang="en-US" sz="2400" u="none" cap="none" strike="noStrike">
                <a:solidFill>
                  <a:srgbClr val="6E7069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class:</a:t>
            </a:r>
          </a:p>
          <a:p>
            <a:pPr indent="-284162" lvl="0" marL="28416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urier New"/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b="0" i="0" lang="en-US" sz="2000" u="none" cap="none" strike="noStrike">
                <a:solidFill>
                  <a:srgbClr val="6E7069"/>
                </a:solidFill>
                <a:latin typeface="Courier New"/>
                <a:ea typeface="Courier New"/>
                <a:cs typeface="Courier New"/>
                <a:sym typeface="Courier New"/>
              </a:rPr>
              <a:t>isDigit </a:t>
            </a:r>
          </a:p>
          <a:p>
            <a:pPr indent="-284162" lvl="0" marL="28416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E7069"/>
              </a:buClr>
              <a:buSzPct val="25000"/>
              <a:buFont typeface="Courier New"/>
              <a:buNone/>
            </a:pPr>
            <a:r>
              <a:rPr b="0" i="0" lang="en-US" sz="2000" u="none" cap="none" strike="noStrike">
                <a:solidFill>
                  <a:srgbClr val="6E7069"/>
                </a:solidFill>
                <a:latin typeface="Courier New"/>
                <a:ea typeface="Courier New"/>
                <a:cs typeface="Courier New"/>
                <a:sym typeface="Courier New"/>
              </a:rPr>
              <a:t>  isLetter </a:t>
            </a:r>
          </a:p>
          <a:p>
            <a:pPr indent="-284162" lvl="0" marL="28416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E7069"/>
              </a:buClr>
              <a:buSzPct val="25000"/>
              <a:buFont typeface="Courier New"/>
              <a:buNone/>
            </a:pPr>
            <a:r>
              <a:rPr b="0" i="0" lang="en-US" sz="2000" u="none" cap="none" strike="noStrike">
                <a:solidFill>
                  <a:srgbClr val="6E7069"/>
                </a:solidFill>
                <a:latin typeface="Courier New"/>
                <a:ea typeface="Courier New"/>
                <a:cs typeface="Courier New"/>
                <a:sym typeface="Courier New"/>
              </a:rPr>
              <a:t>  isUpperCase </a:t>
            </a:r>
          </a:p>
          <a:p>
            <a:pPr indent="-284162" lvl="0" marL="28416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E7069"/>
              </a:buClr>
              <a:buSzPct val="25000"/>
              <a:buFont typeface="Courier New"/>
              <a:buNone/>
            </a:pPr>
            <a:r>
              <a:rPr b="0" i="0" lang="en-US" sz="2000" u="none" cap="none" strike="noStrike">
                <a:solidFill>
                  <a:srgbClr val="6E7069"/>
                </a:solidFill>
                <a:latin typeface="Courier New"/>
                <a:ea typeface="Courier New"/>
                <a:cs typeface="Courier New"/>
                <a:sym typeface="Courier New"/>
              </a:rPr>
              <a:t>  isLowerCase </a:t>
            </a:r>
          </a:p>
        </p:txBody>
      </p:sp>
      <p:sp>
        <p:nvSpPr>
          <p:cNvPr id="502" name="Shape 502"/>
          <p:cNvSpPr txBox="1"/>
          <p:nvPr/>
        </p:nvSpPr>
        <p:spPr>
          <a:xfrm>
            <a:off x="0" y="304800"/>
            <a:ext cx="8153399" cy="4619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llerta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Allerta"/>
                <a:ea typeface="Allerta"/>
                <a:cs typeface="Allerta"/>
                <a:sym typeface="Allerta"/>
              </a:rPr>
              <a:t>Using Boolean Expressions: Predicate Method</a:t>
            </a:r>
          </a:p>
        </p:txBody>
      </p:sp>
    </p:spTree>
  </p:cSld>
  <p:clrMapOvr>
    <a:masterClrMapping/>
  </p:clrMapOvr>
  <p:transition spd="slow">
    <p:cut/>
  </p:transition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06" name="Shape 5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7" name="Shape 507"/>
          <p:cNvSpPr txBox="1"/>
          <p:nvPr/>
        </p:nvSpPr>
        <p:spPr>
          <a:xfrm>
            <a:off x="4800600" y="6305550"/>
            <a:ext cx="43434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1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Big Java</a:t>
            </a: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by Cay Horstmann</a:t>
            </a: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Copyright © 2009 by John Wiley &amp; Sons.  All rights reserved.</a:t>
            </a:r>
          </a:p>
        </p:txBody>
      </p:sp>
      <p:sp>
        <p:nvSpPr>
          <p:cNvPr id="508" name="Shape 508"/>
          <p:cNvSpPr txBox="1"/>
          <p:nvPr/>
        </p:nvSpPr>
        <p:spPr>
          <a:xfrm>
            <a:off x="0" y="852487"/>
            <a:ext cx="9144000" cy="197008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-284162" lvl="0" marL="28416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E7069"/>
              </a:buClr>
              <a:buSzPct val="100000"/>
              <a:buFont typeface="Courier New"/>
              <a:buChar char="•"/>
            </a:pPr>
            <a:r>
              <a:rPr b="0" i="0" lang="en-US" sz="2400" u="none" cap="none" strike="noStrike">
                <a:solidFill>
                  <a:srgbClr val="6E7069"/>
                </a:solidFill>
                <a:latin typeface="Courier New"/>
                <a:ea typeface="Courier New"/>
                <a:cs typeface="Courier New"/>
                <a:sym typeface="Courier New"/>
              </a:rPr>
              <a:t>if (Character.isUpperCase(ch)) ...</a:t>
            </a:r>
            <a:r>
              <a:rPr b="0" i="0" lang="en-US" sz="2400" u="none" cap="none" strike="noStrike">
                <a:solidFill>
                  <a:srgbClr val="6E7069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indent="-284162" lvl="0" marL="28416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4162" lvl="0" marL="28416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Useful predicate methods in</a:t>
            </a: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en-US" sz="2400" u="none" cap="none" strike="noStrike">
                <a:solidFill>
                  <a:srgbClr val="6E7069"/>
                </a:solidFill>
                <a:latin typeface="Courier New"/>
                <a:ea typeface="Courier New"/>
                <a:cs typeface="Courier New"/>
                <a:sym typeface="Courier New"/>
              </a:rPr>
              <a:t>Scanner</a:t>
            </a:r>
            <a:r>
              <a:rPr b="0" i="0" lang="en-US" sz="2400" u="none" cap="none" strike="noStrike">
                <a:solidFill>
                  <a:srgbClr val="6E7069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class: </a:t>
            </a:r>
            <a:r>
              <a:rPr b="0" i="0" lang="en-US" sz="2400" u="none" cap="none" strike="noStrike">
                <a:solidFill>
                  <a:srgbClr val="6E7069"/>
                </a:solidFill>
                <a:latin typeface="Courier New"/>
                <a:ea typeface="Courier New"/>
                <a:cs typeface="Courier New"/>
                <a:sym typeface="Courier New"/>
              </a:rPr>
              <a:t>hasNextInt()</a:t>
            </a:r>
            <a:r>
              <a:rPr b="0" i="0" lang="en-US" sz="2400" u="none" cap="none" strike="noStrike">
                <a:solidFill>
                  <a:srgbClr val="6E7069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and </a:t>
            </a:r>
            <a:r>
              <a:rPr b="0" i="0" lang="en-US" sz="2400" u="none" cap="none" strike="noStrike">
                <a:solidFill>
                  <a:srgbClr val="6E7069"/>
                </a:solidFill>
                <a:latin typeface="Courier New"/>
                <a:ea typeface="Courier New"/>
                <a:cs typeface="Courier New"/>
                <a:sym typeface="Courier New"/>
              </a:rPr>
              <a:t>hasNextDouble()</a:t>
            </a: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</a:t>
            </a:r>
            <a:r>
              <a:rPr b="0" i="0" lang="en-US" sz="24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</a:p>
          <a:p>
            <a:pPr indent="-284162" lvl="0" marL="284162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urier New"/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b="0" i="0" lang="en-US" sz="2000" u="none" cap="none" strike="noStrike">
                <a:solidFill>
                  <a:srgbClr val="6E7069"/>
                </a:solidFill>
                <a:latin typeface="Courier New"/>
                <a:ea typeface="Courier New"/>
                <a:cs typeface="Courier New"/>
                <a:sym typeface="Courier New"/>
              </a:rPr>
              <a:t>if (in.hasNextInt()) n = in.nextInt();</a:t>
            </a:r>
          </a:p>
        </p:txBody>
      </p:sp>
      <p:sp>
        <p:nvSpPr>
          <p:cNvPr id="509" name="Shape 509"/>
          <p:cNvSpPr txBox="1"/>
          <p:nvPr/>
        </p:nvSpPr>
        <p:spPr>
          <a:xfrm>
            <a:off x="0" y="304800"/>
            <a:ext cx="8534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llerta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Allerta"/>
                <a:ea typeface="Allerta"/>
                <a:cs typeface="Allerta"/>
                <a:sym typeface="Allerta"/>
              </a:rPr>
              <a:t>Using Boolean Expressions: Predicate Method</a:t>
            </a:r>
          </a:p>
        </p:txBody>
      </p:sp>
    </p:spTree>
  </p:cSld>
  <p:clrMapOvr>
    <a:masterClrMapping/>
  </p:clrMapOvr>
  <p:transition spd="slow">
    <p:cut/>
  </p:transition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13" name="Shape 5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" name="Shape 514"/>
          <p:cNvSpPr txBox="1"/>
          <p:nvPr/>
        </p:nvSpPr>
        <p:spPr>
          <a:xfrm>
            <a:off x="4800600" y="6305550"/>
            <a:ext cx="43434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1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Big Java</a:t>
            </a: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by Cay Horstmann</a:t>
            </a: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Copyright © 2009 by John Wiley &amp; Sons.  All rights reserved.</a:t>
            </a:r>
          </a:p>
        </p:txBody>
      </p:sp>
      <p:sp>
        <p:nvSpPr>
          <p:cNvPr id="515" name="Shape 515"/>
          <p:cNvSpPr txBox="1"/>
          <p:nvPr/>
        </p:nvSpPr>
        <p:spPr>
          <a:xfrm>
            <a:off x="0" y="895350"/>
            <a:ext cx="91440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-236536" lvl="0" marL="23653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E7069"/>
              </a:buClr>
              <a:buSzPct val="100000"/>
              <a:buFont typeface="Courier New"/>
              <a:buChar char="•"/>
            </a:pPr>
            <a:r>
              <a:rPr b="0" i="0" lang="en-US" sz="2400" u="none" cap="none" strike="noStrike">
                <a:solidFill>
                  <a:srgbClr val="6E7069"/>
                </a:solidFill>
                <a:latin typeface="Courier New"/>
                <a:ea typeface="Courier New"/>
                <a:cs typeface="Courier New"/>
                <a:sym typeface="Courier New"/>
              </a:rPr>
              <a:t>&amp;&amp;</a:t>
            </a:r>
            <a:r>
              <a:rPr b="0" i="0" lang="en-US" sz="24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  </a:t>
            </a: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and</a:t>
            </a:r>
            <a:r>
              <a:rPr b="0" i="0" lang="en-US" sz="24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</a:p>
          <a:p>
            <a:pPr indent="-236536" lvl="0" marL="236536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6E7069"/>
              </a:buClr>
              <a:buSzPct val="100000"/>
              <a:buFont typeface="Courier New"/>
              <a:buChar char="•"/>
            </a:pPr>
            <a:r>
              <a:rPr b="0" i="0" lang="en-US" sz="2400" u="none" cap="none" strike="noStrike">
                <a:solidFill>
                  <a:srgbClr val="6E7069"/>
                </a:solidFill>
                <a:latin typeface="Courier New"/>
                <a:ea typeface="Courier New"/>
                <a:cs typeface="Courier New"/>
                <a:sym typeface="Courier New"/>
              </a:rPr>
              <a:t>||</a:t>
            </a:r>
            <a:r>
              <a:rPr b="0" i="0" lang="en-US" sz="24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  </a:t>
            </a: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or</a:t>
            </a:r>
            <a:r>
              <a:rPr b="0" i="0" lang="en-US" sz="24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</a:p>
          <a:p>
            <a:pPr indent="-236536" lvl="0" marL="236536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6E7069"/>
              </a:buClr>
              <a:buSzPct val="100000"/>
              <a:buFont typeface="Courier New"/>
              <a:buChar char="•"/>
            </a:pPr>
            <a:r>
              <a:rPr b="0" i="0" lang="en-US" sz="2400" u="none" cap="none" strike="noStrike">
                <a:solidFill>
                  <a:srgbClr val="6E7069"/>
                </a:solidFill>
                <a:latin typeface="Courier New"/>
                <a:ea typeface="Courier New"/>
                <a:cs typeface="Courier New"/>
                <a:sym typeface="Courier New"/>
              </a:rPr>
              <a:t>!</a:t>
            </a:r>
            <a:r>
              <a:rPr b="0" i="0" lang="en-US" sz="24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   </a:t>
            </a: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</a:t>
            </a:r>
            <a:r>
              <a:rPr b="0" i="0" lang="en-US" sz="24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</a:p>
          <a:p>
            <a:pPr indent="-236536" lvl="0" marL="236536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6E7069"/>
              </a:buClr>
              <a:buSzPct val="100000"/>
              <a:buFont typeface="Courier New"/>
              <a:buChar char="•"/>
            </a:pPr>
            <a:r>
              <a:rPr b="0" i="0" lang="en-US" sz="2400" u="none" cap="none" strike="noStrike">
                <a:solidFill>
                  <a:srgbClr val="6E7069"/>
                </a:solidFill>
                <a:latin typeface="Courier New"/>
                <a:ea typeface="Courier New"/>
                <a:cs typeface="Courier New"/>
                <a:sym typeface="Courier New"/>
              </a:rPr>
              <a:t>if (0 &lt; amount &amp;&amp; amount &lt; 1000) . . . </a:t>
            </a:r>
          </a:p>
          <a:p>
            <a:pPr indent="-236536" lvl="0" marL="236536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6E7069"/>
              </a:buClr>
              <a:buSzPct val="100000"/>
              <a:buFont typeface="Courier New"/>
              <a:buChar char="•"/>
            </a:pPr>
            <a:r>
              <a:rPr b="0" i="0" lang="en-US" sz="2400" u="none" cap="none" strike="noStrike">
                <a:solidFill>
                  <a:srgbClr val="6E7069"/>
                </a:solidFill>
                <a:latin typeface="Courier New"/>
                <a:ea typeface="Courier New"/>
                <a:cs typeface="Courier New"/>
                <a:sym typeface="Courier New"/>
              </a:rPr>
              <a:t>if (input.equals("S") || input.equals("M")) . . .</a:t>
            </a:r>
          </a:p>
          <a:p>
            <a:pPr indent="-236536" lvl="0" marL="236536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6E7069"/>
              </a:buClr>
              <a:buSzPct val="100000"/>
              <a:buFont typeface="Courier New"/>
              <a:buChar char="•"/>
            </a:pPr>
            <a:r>
              <a:rPr b="0" i="0" lang="en-US" sz="2400" u="none" cap="none" strike="noStrike">
                <a:solidFill>
                  <a:srgbClr val="6E7069"/>
                </a:solidFill>
                <a:latin typeface="Courier New"/>
                <a:ea typeface="Courier New"/>
                <a:cs typeface="Courier New"/>
                <a:sym typeface="Courier New"/>
              </a:rPr>
              <a:t>if (!input.equals("S")) . . .</a:t>
            </a:r>
          </a:p>
        </p:txBody>
      </p:sp>
      <p:sp>
        <p:nvSpPr>
          <p:cNvPr id="516" name="Shape 516"/>
          <p:cNvSpPr txBox="1"/>
          <p:nvPr/>
        </p:nvSpPr>
        <p:spPr>
          <a:xfrm>
            <a:off x="0" y="304800"/>
            <a:ext cx="8763000" cy="4619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llerta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Allerta"/>
                <a:ea typeface="Allerta"/>
                <a:cs typeface="Allerta"/>
                <a:sym typeface="Allerta"/>
              </a:rPr>
              <a:t>Using Boolean Expressions: The Boolean Operators</a:t>
            </a:r>
          </a:p>
        </p:txBody>
      </p:sp>
    </p:spTree>
  </p:cSld>
  <p:clrMapOvr>
    <a:masterClrMapping/>
  </p:clrMapOvr>
  <p:transition spd="slow">
    <p:cut/>
  </p:transition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20" name="Shape 5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" name="Shape 521"/>
          <p:cNvSpPr txBox="1"/>
          <p:nvPr/>
        </p:nvSpPr>
        <p:spPr>
          <a:xfrm>
            <a:off x="4800600" y="6305550"/>
            <a:ext cx="43434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1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Big Java</a:t>
            </a: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by Cay Horstmann</a:t>
            </a: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Copyright © 2009 by John Wiley &amp; Sons.  All rights reserved.</a:t>
            </a:r>
          </a:p>
        </p:txBody>
      </p:sp>
      <p:sp>
        <p:nvSpPr>
          <p:cNvPr id="522" name="Shape 522"/>
          <p:cNvSpPr txBox="1"/>
          <p:nvPr/>
        </p:nvSpPr>
        <p:spPr>
          <a:xfrm>
            <a:off x="0" y="304800"/>
            <a:ext cx="7010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E7069"/>
              </a:buClr>
              <a:buSzPct val="25000"/>
              <a:buFont typeface="Courier New"/>
              <a:buNone/>
            </a:pPr>
            <a:r>
              <a:rPr b="1" i="0" lang="en-US" sz="2400" u="none" cap="none" strike="noStrike">
                <a:solidFill>
                  <a:srgbClr val="6E7069"/>
                </a:solidFill>
                <a:latin typeface="Courier New"/>
                <a:ea typeface="Courier New"/>
                <a:cs typeface="Courier New"/>
                <a:sym typeface="Courier New"/>
              </a:rPr>
              <a:t>&amp;&amp; </a:t>
            </a:r>
            <a:r>
              <a:rPr b="1" i="0" lang="en-US" sz="2400" u="none" cap="none" strike="noStrike">
                <a:solidFill>
                  <a:schemeClr val="dk1"/>
                </a:solidFill>
                <a:latin typeface="Allerta"/>
                <a:ea typeface="Allerta"/>
                <a:cs typeface="Allerta"/>
                <a:sym typeface="Allerta"/>
              </a:rPr>
              <a:t>and</a:t>
            </a:r>
            <a:r>
              <a:rPr b="1" i="0" lang="en-US" sz="2400" u="none" cap="none" strike="noStrike">
                <a:solidFill>
                  <a:srgbClr val="0033CC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en-US" sz="2400" u="none" cap="none" strike="noStrike">
                <a:solidFill>
                  <a:srgbClr val="6E7069"/>
                </a:solidFill>
                <a:latin typeface="Courier New"/>
                <a:ea typeface="Courier New"/>
                <a:cs typeface="Courier New"/>
                <a:sym typeface="Courier New"/>
              </a:rPr>
              <a:t>||</a:t>
            </a:r>
            <a:r>
              <a:rPr b="1" i="0" lang="en-US" sz="24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i="0" lang="en-US" sz="2400" u="none" cap="none" strike="noStrike">
                <a:solidFill>
                  <a:schemeClr val="dk1"/>
                </a:solidFill>
                <a:latin typeface="Allerta"/>
                <a:ea typeface="Allerta"/>
                <a:cs typeface="Allerta"/>
                <a:sym typeface="Allerta"/>
              </a:rPr>
              <a:t>Operators</a:t>
            </a:r>
          </a:p>
        </p:txBody>
      </p:sp>
      <p:pic>
        <p:nvPicPr>
          <p:cNvPr id="523" name="Shape 52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28600" y="914400"/>
            <a:ext cx="7315200" cy="41973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27" name="Shape 5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8" name="Shape 528"/>
          <p:cNvSpPr txBox="1"/>
          <p:nvPr/>
        </p:nvSpPr>
        <p:spPr>
          <a:xfrm>
            <a:off x="4800600" y="6305550"/>
            <a:ext cx="43434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1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Big Java</a:t>
            </a: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by Cay Horstmann</a:t>
            </a: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Copyright © 2009 by John Wiley &amp; Sons.  All rights reserved.</a:t>
            </a:r>
          </a:p>
        </p:txBody>
      </p:sp>
      <p:sp>
        <p:nvSpPr>
          <p:cNvPr id="529" name="Shape 529"/>
          <p:cNvSpPr txBox="1"/>
          <p:nvPr/>
        </p:nvSpPr>
        <p:spPr>
          <a:xfrm>
            <a:off x="0" y="304800"/>
            <a:ext cx="7010400" cy="4619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llerta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Allerta"/>
                <a:ea typeface="Allerta"/>
                <a:cs typeface="Allerta"/>
                <a:sym typeface="Allerta"/>
              </a:rPr>
              <a:t>Boolean</a:t>
            </a:r>
            <a:r>
              <a:rPr b="1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en-US" sz="2400" u="none" cap="none" strike="noStrike">
                <a:solidFill>
                  <a:schemeClr val="dk1"/>
                </a:solidFill>
                <a:latin typeface="Allerta"/>
                <a:ea typeface="Allerta"/>
                <a:cs typeface="Allerta"/>
                <a:sym typeface="Allerta"/>
              </a:rPr>
              <a:t>Operators</a:t>
            </a:r>
          </a:p>
        </p:txBody>
      </p:sp>
      <p:pic>
        <p:nvPicPr>
          <p:cNvPr id="530" name="Shape 53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04800" y="914400"/>
            <a:ext cx="7442200" cy="5410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34" name="Shape 5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5" name="Shape 535"/>
          <p:cNvSpPr txBox="1"/>
          <p:nvPr/>
        </p:nvSpPr>
        <p:spPr>
          <a:xfrm>
            <a:off x="4800600" y="6305550"/>
            <a:ext cx="43434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1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Big Java</a:t>
            </a: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by Cay Horstmann</a:t>
            </a: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Copyright © 2009 by John Wiley &amp; Sons.  All rights reserved.</a:t>
            </a:r>
          </a:p>
        </p:txBody>
      </p:sp>
      <p:graphicFrame>
        <p:nvGraphicFramePr>
          <p:cNvPr id="536" name="Shape 536"/>
          <p:cNvGraphicFramePr/>
          <p:nvPr/>
        </p:nvGraphicFramePr>
        <p:xfrm>
          <a:off x="381000" y="11430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{B459CB35-3D28-4604-983F-D8BEE06906CB}</a:tableStyleId>
              </a:tblPr>
              <a:tblGrid>
                <a:gridCol w="836600"/>
                <a:gridCol w="1073150"/>
                <a:gridCol w="1366825"/>
              </a:tblGrid>
              <a:tr h="54927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b="1" i="0"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</a:t>
                      </a:r>
                    </a:p>
                  </a:txBody>
                  <a:tcPr marT="0" marB="0" marR="0" marL="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b="1" i="0"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</a:t>
                      </a:r>
                    </a:p>
                  </a:txBody>
                  <a:tcPr marT="0" marB="0" marR="0" marL="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b="1" i="0"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 </a:t>
                      </a:r>
                      <a:r>
                        <a:rPr b="0" i="0" lang="en-US" sz="1600" u="none" cap="none" strike="noStrike">
                          <a:solidFill>
                            <a:srgbClr val="6E7069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&amp;&amp;</a:t>
                      </a:r>
                      <a:r>
                        <a:rPr b="0" i="0" lang="en-US" sz="1600" u="none" cap="none" strike="noStrike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 </a:t>
                      </a:r>
                      <a:r>
                        <a:rPr b="1" i="0"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</a:t>
                      </a:r>
                    </a:p>
                  </a:txBody>
                  <a:tcPr marT="0" marB="0" marR="0" marL="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3651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6E7069"/>
                        </a:buClr>
                        <a:buSzPct val="25000"/>
                        <a:buFont typeface="Courier New"/>
                        <a:buNone/>
                      </a:pPr>
                      <a:r>
                        <a:rPr b="0" i="0" lang="en-US" sz="1600" u="none" cap="none" strike="noStrike">
                          <a:solidFill>
                            <a:srgbClr val="6E7069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true</a:t>
                      </a:r>
                    </a:p>
                  </a:txBody>
                  <a:tcPr marT="0" marB="0" marR="0" marL="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6E7069"/>
                        </a:buClr>
                        <a:buSzPct val="25000"/>
                        <a:buFont typeface="Courier New"/>
                        <a:buNone/>
                      </a:pPr>
                      <a:r>
                        <a:rPr b="0" i="0" lang="en-US" sz="1600" u="none" cap="none" strike="noStrike">
                          <a:solidFill>
                            <a:srgbClr val="6E7069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true</a:t>
                      </a:r>
                    </a:p>
                  </a:txBody>
                  <a:tcPr marT="0" marB="0" marR="0" marL="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6E7069"/>
                        </a:buClr>
                        <a:buSzPct val="25000"/>
                        <a:buFont typeface="Courier New"/>
                        <a:buNone/>
                      </a:pPr>
                      <a:r>
                        <a:rPr b="0" i="0" lang="en-US" sz="1600" u="none" cap="none" strike="noStrike">
                          <a:solidFill>
                            <a:srgbClr val="6E7069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true</a:t>
                      </a:r>
                    </a:p>
                  </a:txBody>
                  <a:tcPr marT="0" marB="0" marR="0" marL="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3651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6E7069"/>
                        </a:buClr>
                        <a:buSzPct val="25000"/>
                        <a:buFont typeface="Courier New"/>
                        <a:buNone/>
                      </a:pPr>
                      <a:r>
                        <a:rPr b="0" i="0" lang="en-US" sz="1600" u="none" cap="none" strike="noStrike">
                          <a:solidFill>
                            <a:srgbClr val="6E7069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true</a:t>
                      </a:r>
                    </a:p>
                  </a:txBody>
                  <a:tcPr marT="0" marB="0" marR="0" marL="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6E7069"/>
                        </a:buClr>
                        <a:buSzPct val="25000"/>
                        <a:buFont typeface="Courier New"/>
                        <a:buNone/>
                      </a:pPr>
                      <a:r>
                        <a:rPr b="0" i="0" lang="en-US" sz="1600" u="none" cap="none" strike="noStrike">
                          <a:solidFill>
                            <a:srgbClr val="6E7069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false</a:t>
                      </a:r>
                    </a:p>
                  </a:txBody>
                  <a:tcPr marT="0" marB="0" marR="0" marL="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6E7069"/>
                        </a:buClr>
                        <a:buSzPct val="25000"/>
                        <a:buFont typeface="Courier New"/>
                        <a:buNone/>
                      </a:pPr>
                      <a:r>
                        <a:rPr b="0" i="0" lang="en-US" sz="1600" u="none" cap="none" strike="noStrike">
                          <a:solidFill>
                            <a:srgbClr val="6E7069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false</a:t>
                      </a:r>
                    </a:p>
                  </a:txBody>
                  <a:tcPr marT="0" marB="0" marR="0" marL="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54927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6E7069"/>
                        </a:buClr>
                        <a:buSzPct val="25000"/>
                        <a:buFont typeface="Courier New"/>
                        <a:buNone/>
                      </a:pPr>
                      <a:r>
                        <a:rPr b="0" i="0" lang="en-US" sz="1600" u="none" cap="none" strike="noStrike">
                          <a:solidFill>
                            <a:srgbClr val="6E7069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false</a:t>
                      </a:r>
                    </a:p>
                  </a:txBody>
                  <a:tcPr marT="0" marB="0" marR="0" marL="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b="0" i="1" lang="en-US" sz="16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Any</a:t>
                      </a:r>
                    </a:p>
                  </a:txBody>
                  <a:tcPr marT="0" marB="0" marR="0" marL="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6E7069"/>
                        </a:buClr>
                        <a:buSzPct val="25000"/>
                        <a:buFont typeface="Courier New"/>
                        <a:buNone/>
                      </a:pPr>
                      <a:r>
                        <a:rPr b="0" i="0" lang="en-US" sz="1600" u="none" cap="none" strike="noStrike">
                          <a:solidFill>
                            <a:srgbClr val="6E7069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false</a:t>
                      </a:r>
                    </a:p>
                  </a:txBody>
                  <a:tcPr marT="0" marB="0" marR="0" marL="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</a:tbl>
          </a:graphicData>
        </a:graphic>
      </p:graphicFrame>
      <p:sp>
        <p:nvSpPr>
          <p:cNvPr id="537" name="Shape 537"/>
          <p:cNvSpPr txBox="1"/>
          <p:nvPr/>
        </p:nvSpPr>
        <p:spPr>
          <a:xfrm>
            <a:off x="3640137" y="2817811"/>
            <a:ext cx="184149" cy="53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br>
              <a:rPr b="0" i="0" lang="en-US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</a:p>
        </p:txBody>
      </p:sp>
      <p:graphicFrame>
        <p:nvGraphicFramePr>
          <p:cNvPr id="538" name="Shape 538"/>
          <p:cNvGraphicFramePr/>
          <p:nvPr/>
        </p:nvGraphicFramePr>
        <p:xfrm>
          <a:off x="381000" y="32766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{B459CB35-3D28-4604-983F-D8BEE06906CB}</a:tableStyleId>
              </a:tblPr>
              <a:tblGrid>
                <a:gridCol w="895350"/>
                <a:gridCol w="1146175"/>
                <a:gridCol w="1235075"/>
              </a:tblGrid>
              <a:tr h="4111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b="1" i="0"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</a:t>
                      </a:r>
                    </a:p>
                  </a:txBody>
                  <a:tcPr marT="0" marB="0" marR="0" marL="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b="1" i="0"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</a:t>
                      </a:r>
                    </a:p>
                  </a:txBody>
                  <a:tcPr marT="0" marB="0" marR="0" marL="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b="1" i="0" lang="en-US" sz="16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</a:t>
                      </a:r>
                      <a:r>
                        <a:rPr b="0" i="0" lang="en-US" sz="16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b="0" i="0" lang="en-US" sz="1600" u="none" cap="none" strike="noStrike">
                          <a:solidFill>
                            <a:srgbClr val="6E7069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|| </a:t>
                      </a:r>
                      <a:r>
                        <a:rPr b="1" i="0" lang="en-US" sz="16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</a:t>
                      </a:r>
                    </a:p>
                  </a:txBody>
                  <a:tcPr marT="0" marB="0" marR="0" marL="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4111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6E7069"/>
                        </a:buClr>
                        <a:buSzPct val="25000"/>
                        <a:buFont typeface="Courier New"/>
                        <a:buNone/>
                      </a:pPr>
                      <a:r>
                        <a:rPr b="0" i="0" lang="en-US" sz="1600" u="none" cap="none" strike="noStrike">
                          <a:solidFill>
                            <a:srgbClr val="6E7069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true</a:t>
                      </a:r>
                    </a:p>
                  </a:txBody>
                  <a:tcPr marT="0" marB="0" marR="0" marL="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b="0" i="1" lang="en-US" sz="16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Any</a:t>
                      </a:r>
                    </a:p>
                  </a:txBody>
                  <a:tcPr marT="0" marB="0" marR="0" marL="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6E7069"/>
                        </a:buClr>
                        <a:buSzPct val="25000"/>
                        <a:buFont typeface="Courier New"/>
                        <a:buNone/>
                      </a:pPr>
                      <a:r>
                        <a:rPr b="0" i="0" lang="en-US" sz="1600" u="none" cap="none" strike="noStrike">
                          <a:solidFill>
                            <a:srgbClr val="6E7069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true</a:t>
                      </a:r>
                    </a:p>
                  </a:txBody>
                  <a:tcPr marT="0" marB="0" marR="0" marL="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3349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6E7069"/>
                        </a:buClr>
                        <a:buSzPct val="25000"/>
                        <a:buFont typeface="Courier New"/>
                        <a:buNone/>
                      </a:pPr>
                      <a:r>
                        <a:rPr b="0" i="0" lang="en-US" sz="1600" u="none" cap="none" strike="noStrike">
                          <a:solidFill>
                            <a:srgbClr val="6E7069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false</a:t>
                      </a:r>
                    </a:p>
                  </a:txBody>
                  <a:tcPr marT="0" marB="0" marR="0" marL="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6E7069"/>
                        </a:buClr>
                        <a:buSzPct val="25000"/>
                        <a:buFont typeface="Courier New"/>
                        <a:buNone/>
                      </a:pPr>
                      <a:r>
                        <a:rPr b="0" i="0" lang="en-US" sz="1600" u="none" cap="none" strike="noStrike">
                          <a:solidFill>
                            <a:srgbClr val="6E7069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true</a:t>
                      </a:r>
                    </a:p>
                  </a:txBody>
                  <a:tcPr marT="0" marB="0" marR="0" marL="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6E7069"/>
                        </a:buClr>
                        <a:buSzPct val="25000"/>
                        <a:buFont typeface="Courier New"/>
                        <a:buNone/>
                      </a:pPr>
                      <a:r>
                        <a:rPr b="0" i="0" lang="en-US" sz="1600" u="none" cap="none" strike="noStrike">
                          <a:solidFill>
                            <a:srgbClr val="6E7069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true</a:t>
                      </a:r>
                    </a:p>
                  </a:txBody>
                  <a:tcPr marT="0" marB="0" marR="0" marL="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3349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6E7069"/>
                        </a:buClr>
                        <a:buSzPct val="25000"/>
                        <a:buFont typeface="Courier New"/>
                        <a:buNone/>
                      </a:pPr>
                      <a:r>
                        <a:rPr b="0" i="0" lang="en-US" sz="1600" u="none" cap="none" strike="noStrike">
                          <a:solidFill>
                            <a:srgbClr val="6E7069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false</a:t>
                      </a:r>
                    </a:p>
                  </a:txBody>
                  <a:tcPr marT="0" marB="0" marR="0" marL="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6E7069"/>
                        </a:buClr>
                        <a:buSzPct val="25000"/>
                        <a:buFont typeface="Courier New"/>
                        <a:buNone/>
                      </a:pPr>
                      <a:r>
                        <a:rPr b="0" i="0" lang="en-US" sz="1600" u="none" cap="none" strike="noStrike">
                          <a:solidFill>
                            <a:srgbClr val="6E7069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false</a:t>
                      </a:r>
                    </a:p>
                  </a:txBody>
                  <a:tcPr marT="0" marB="0" marR="0" marL="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6E7069"/>
                        </a:buClr>
                        <a:buSzPct val="25000"/>
                        <a:buFont typeface="Courier New"/>
                        <a:buNone/>
                      </a:pPr>
                      <a:r>
                        <a:rPr b="0" i="0" lang="en-US" sz="1600" u="none" cap="none" strike="noStrike">
                          <a:solidFill>
                            <a:srgbClr val="6E7069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false</a:t>
                      </a:r>
                    </a:p>
                  </a:txBody>
                  <a:tcPr marT="0" marB="0" marR="0" marL="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</a:tbl>
          </a:graphicData>
        </a:graphic>
      </p:graphicFrame>
      <p:sp>
        <p:nvSpPr>
          <p:cNvPr id="539" name="Shape 539"/>
          <p:cNvSpPr txBox="1"/>
          <p:nvPr/>
        </p:nvSpPr>
        <p:spPr>
          <a:xfrm>
            <a:off x="3640137" y="4575175"/>
            <a:ext cx="184149" cy="53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br>
              <a:rPr b="0" i="0" lang="en-US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</a:p>
        </p:txBody>
      </p:sp>
      <p:graphicFrame>
        <p:nvGraphicFramePr>
          <p:cNvPr id="540" name="Shape 540"/>
          <p:cNvGraphicFramePr/>
          <p:nvPr/>
        </p:nvGraphicFramePr>
        <p:xfrm>
          <a:off x="381000" y="50292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{B459CB35-3D28-4604-983F-D8BEE06906CB}</a:tableStyleId>
              </a:tblPr>
              <a:tblGrid>
                <a:gridCol w="1600200"/>
                <a:gridCol w="1600200"/>
              </a:tblGrid>
              <a:tr h="5969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b="1" i="0"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</a:t>
                      </a:r>
                    </a:p>
                  </a:txBody>
                  <a:tcPr marT="0" marB="0" marR="0" marL="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6E7069"/>
                        </a:buClr>
                        <a:buSzPct val="25000"/>
                        <a:buFont typeface="Cantarell"/>
                        <a:buNone/>
                      </a:pPr>
                      <a:r>
                        <a:rPr b="1" i="0" lang="en-US" sz="1800" u="none" cap="none" strike="noStrike">
                          <a:solidFill>
                            <a:srgbClr val="6E7069"/>
                          </a:solidFill>
                          <a:latin typeface="Cantarell"/>
                          <a:ea typeface="Cantarell"/>
                          <a:cs typeface="Cantarell"/>
                          <a:sym typeface="Cantarell"/>
                        </a:rPr>
                        <a:t>!</a:t>
                      </a:r>
                      <a:r>
                        <a:rPr b="1" i="0"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</a:t>
                      </a:r>
                    </a:p>
                  </a:txBody>
                  <a:tcPr marT="0" marB="0" marR="0" marL="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3873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6E7069"/>
                        </a:buClr>
                        <a:buSzPct val="25000"/>
                        <a:buFont typeface="Courier New"/>
                        <a:buNone/>
                      </a:pPr>
                      <a:r>
                        <a:rPr b="0" i="0" lang="en-US" sz="1600" u="none" cap="none" strike="noStrike">
                          <a:solidFill>
                            <a:srgbClr val="6E7069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true</a:t>
                      </a:r>
                    </a:p>
                  </a:txBody>
                  <a:tcPr marT="0" marB="0" marR="0" marL="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6E7069"/>
                        </a:buClr>
                        <a:buSzPct val="25000"/>
                        <a:buFont typeface="Courier New"/>
                        <a:buNone/>
                      </a:pPr>
                      <a:r>
                        <a:rPr b="0" i="0" lang="en-US" sz="1600" u="none" cap="none" strike="noStrike">
                          <a:solidFill>
                            <a:srgbClr val="6E7069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false</a:t>
                      </a:r>
                    </a:p>
                  </a:txBody>
                  <a:tcPr marT="0" marB="0" marR="0" marL="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3873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6E7069"/>
                        </a:buClr>
                        <a:buSzPct val="25000"/>
                        <a:buFont typeface="Courier New"/>
                        <a:buNone/>
                      </a:pPr>
                      <a:r>
                        <a:rPr b="0" i="0" lang="en-US" sz="1600" u="none" cap="none" strike="noStrike">
                          <a:solidFill>
                            <a:srgbClr val="6E7069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false</a:t>
                      </a:r>
                    </a:p>
                  </a:txBody>
                  <a:tcPr marT="0" marB="0" marR="0" marL="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6E7069"/>
                        </a:buClr>
                        <a:buSzPct val="25000"/>
                        <a:buFont typeface="Courier New"/>
                        <a:buNone/>
                      </a:pPr>
                      <a:r>
                        <a:rPr b="0" i="0" lang="en-US" sz="1600" u="none" cap="none" strike="noStrike">
                          <a:solidFill>
                            <a:srgbClr val="6E7069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true</a:t>
                      </a:r>
                    </a:p>
                  </a:txBody>
                  <a:tcPr marT="0" marB="0" marR="0" marL="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</a:tbl>
          </a:graphicData>
        </a:graphic>
      </p:graphicFrame>
      <p:sp>
        <p:nvSpPr>
          <p:cNvPr id="541" name="Shape 541"/>
          <p:cNvSpPr txBox="1"/>
          <p:nvPr/>
        </p:nvSpPr>
        <p:spPr>
          <a:xfrm>
            <a:off x="0" y="304800"/>
            <a:ext cx="7010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llerta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Allerta"/>
                <a:ea typeface="Allerta"/>
                <a:cs typeface="Allerta"/>
                <a:sym typeface="Allerta"/>
              </a:rPr>
              <a:t>Truth</a:t>
            </a:r>
            <a:r>
              <a:rPr b="1" i="0" lang="en-US" sz="2400" u="none" cap="none" strike="noStrike">
                <a:solidFill>
                  <a:srgbClr val="0033CC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en-US" sz="2400" u="none" cap="none" strike="noStrike">
                <a:solidFill>
                  <a:schemeClr val="dk1"/>
                </a:solidFill>
                <a:latin typeface="Allerta"/>
                <a:ea typeface="Allerta"/>
                <a:cs typeface="Allerta"/>
                <a:sym typeface="Allerta"/>
              </a:rPr>
              <a:t>Tables</a:t>
            </a:r>
          </a:p>
        </p:txBody>
      </p:sp>
    </p:spTree>
  </p:cSld>
  <p:clrMapOvr>
    <a:masterClrMapping/>
  </p:clrMapOvr>
  <p:transition spd="slow">
    <p:cut/>
  </p:transition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45" name="Shape 5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6" name="Shape 546"/>
          <p:cNvSpPr txBox="1"/>
          <p:nvPr/>
        </p:nvSpPr>
        <p:spPr>
          <a:xfrm>
            <a:off x="4800600" y="6305550"/>
            <a:ext cx="43434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1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Big Java</a:t>
            </a: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by Cay Horstmann</a:t>
            </a: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Copyright © 2009 by John Wiley &amp; Sons.  All rights reserved.</a:t>
            </a:r>
          </a:p>
        </p:txBody>
      </p:sp>
      <p:sp>
        <p:nvSpPr>
          <p:cNvPr id="547" name="Shape 547"/>
          <p:cNvSpPr txBox="1"/>
          <p:nvPr/>
        </p:nvSpPr>
        <p:spPr>
          <a:xfrm>
            <a:off x="0" y="919162"/>
            <a:ext cx="9144000" cy="554037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-236536" lvl="0" marL="23653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E7069"/>
              </a:buClr>
              <a:buSzPct val="100000"/>
              <a:buFont typeface="Courier New"/>
              <a:buChar char="•"/>
            </a:pPr>
            <a:r>
              <a:rPr b="0" i="0" lang="en-US" sz="2400" u="none" cap="none" strike="noStrike">
                <a:solidFill>
                  <a:srgbClr val="6E7069"/>
                </a:solidFill>
                <a:latin typeface="Courier New"/>
                <a:ea typeface="Courier New"/>
                <a:cs typeface="Courier New"/>
                <a:sym typeface="Courier New"/>
              </a:rPr>
              <a:t>private boolean married; </a:t>
            </a:r>
          </a:p>
          <a:p>
            <a:pPr indent="-236536" lvl="0" marL="236536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Set to truth value:</a:t>
            </a:r>
          </a:p>
          <a:p>
            <a:pPr indent="-236536" lvl="0" marL="236536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urier New"/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b="0" i="0" lang="en-US" sz="2000" u="none" cap="none" strike="noStrike">
                <a:solidFill>
                  <a:srgbClr val="6E7069"/>
                </a:solidFill>
                <a:latin typeface="Courier New"/>
                <a:ea typeface="Courier New"/>
                <a:cs typeface="Courier New"/>
                <a:sym typeface="Courier New"/>
              </a:rPr>
              <a:t>married = input.equals("M"); </a:t>
            </a:r>
          </a:p>
          <a:p>
            <a:pPr indent="-236536" lvl="0" marL="236536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Use in conditions: </a:t>
            </a:r>
          </a:p>
          <a:p>
            <a:pPr indent="-236536" lvl="0" marL="236536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urier New"/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b="0" i="0" lang="en-US" sz="2000" u="none" cap="none" strike="noStrike">
                <a:solidFill>
                  <a:srgbClr val="6E7069"/>
                </a:solidFill>
                <a:latin typeface="Courier New"/>
                <a:ea typeface="Courier New"/>
                <a:cs typeface="Courier New"/>
                <a:sym typeface="Courier New"/>
              </a:rPr>
              <a:t>if (married) ... else ... </a:t>
            </a:r>
          </a:p>
          <a:p>
            <a:pPr indent="-236536" lvl="0" marL="23653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E7069"/>
              </a:buClr>
              <a:buSzPct val="25000"/>
              <a:buFont typeface="Courier New"/>
              <a:buNone/>
            </a:pPr>
            <a:r>
              <a:rPr b="0" i="0" lang="en-US" sz="2000" u="none" cap="none" strike="noStrike">
                <a:solidFill>
                  <a:srgbClr val="6E7069"/>
                </a:solidFill>
                <a:latin typeface="Courier New"/>
                <a:ea typeface="Courier New"/>
                <a:cs typeface="Courier New"/>
                <a:sym typeface="Courier New"/>
              </a:rPr>
              <a:t>	if (!married) ... </a:t>
            </a:r>
          </a:p>
          <a:p>
            <a:pPr indent="-236536" lvl="0" marL="236536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Also called </a:t>
            </a:r>
            <a:r>
              <a:rPr b="0" i="1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flag</a:t>
            </a: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indent="-236536" lvl="0" marL="236536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It is considered gauche to write a test such as </a:t>
            </a:r>
          </a:p>
          <a:p>
            <a:pPr indent="-236536" lvl="0" marL="236536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urier New"/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b="0" i="0" lang="en-US" sz="2000" u="none" cap="none" strike="noStrike">
                <a:solidFill>
                  <a:srgbClr val="6E7069"/>
                </a:solidFill>
                <a:latin typeface="Courier New"/>
                <a:ea typeface="Courier New"/>
                <a:cs typeface="Courier New"/>
                <a:sym typeface="Courier New"/>
              </a:rPr>
              <a:t>if (married == true) ... // Don't</a:t>
            </a:r>
          </a:p>
          <a:p>
            <a:pPr indent="-236536" lvl="0" marL="236536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Just use the simpler test </a:t>
            </a:r>
          </a:p>
          <a:p>
            <a:pPr indent="-236536" lvl="0" marL="236536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urier New"/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b="0" i="0" lang="en-US" sz="2000" u="none" cap="none" strike="noStrike">
                <a:solidFill>
                  <a:srgbClr val="6E7069"/>
                </a:solidFill>
                <a:latin typeface="Courier New"/>
                <a:ea typeface="Courier New"/>
                <a:cs typeface="Courier New"/>
                <a:sym typeface="Courier New"/>
              </a:rPr>
              <a:t>if (married) ...</a:t>
            </a:r>
          </a:p>
        </p:txBody>
      </p:sp>
      <p:sp>
        <p:nvSpPr>
          <p:cNvPr id="548" name="Shape 548"/>
          <p:cNvSpPr txBox="1"/>
          <p:nvPr/>
        </p:nvSpPr>
        <p:spPr>
          <a:xfrm>
            <a:off x="0" y="304800"/>
            <a:ext cx="7010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llerta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Allerta"/>
                <a:ea typeface="Allerta"/>
                <a:cs typeface="Allerta"/>
                <a:sym typeface="Allerta"/>
              </a:rPr>
              <a:t>Using Boolean Variables</a:t>
            </a:r>
          </a:p>
        </p:txBody>
      </p:sp>
    </p:spTree>
  </p:cSld>
  <p:clrMapOvr>
    <a:masterClrMapping/>
  </p:clrMapOvr>
  <p:transition spd="slow">
    <p:cut/>
  </p:transition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52" name="Shape 5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" name="Shape 553"/>
          <p:cNvSpPr txBox="1"/>
          <p:nvPr/>
        </p:nvSpPr>
        <p:spPr>
          <a:xfrm>
            <a:off x="0" y="914400"/>
            <a:ext cx="9144000" cy="203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When does the statement </a:t>
            </a:r>
          </a:p>
          <a:p>
            <a:pPr indent="0" lvl="0" marL="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6E7069"/>
              </a:buClr>
              <a:buSzPct val="25000"/>
              <a:buFont typeface="Courier New"/>
              <a:buNone/>
            </a:pPr>
            <a:r>
              <a:rPr b="0" i="0" lang="en-US" sz="2000" u="none" cap="none" strike="noStrike">
                <a:solidFill>
                  <a:srgbClr val="6E7069"/>
                </a:solidFill>
                <a:latin typeface="Courier New"/>
                <a:ea typeface="Courier New"/>
                <a:cs typeface="Courier New"/>
                <a:sym typeface="Courier New"/>
              </a:rPr>
              <a:t>system.out.println (x &gt; 0 || x &lt; 0);</a:t>
            </a:r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print </a:t>
            </a:r>
            <a:r>
              <a:rPr b="0" i="0" lang="en-US" sz="2400" u="none" cap="none" strike="noStrike">
                <a:solidFill>
                  <a:srgbClr val="6E7069"/>
                </a:solidFill>
                <a:latin typeface="Courier New"/>
                <a:ea typeface="Courier New"/>
                <a:cs typeface="Courier New"/>
                <a:sym typeface="Courier New"/>
              </a:rPr>
              <a:t>false</a:t>
            </a: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? </a:t>
            </a:r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Answer:</a:t>
            </a: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When </a:t>
            </a:r>
            <a:r>
              <a:rPr b="0" i="0" lang="en-US" sz="2400" u="none" cap="none" strike="noStrike">
                <a:solidFill>
                  <a:srgbClr val="6E7069"/>
                </a:solidFill>
                <a:latin typeface="Courier New"/>
                <a:ea typeface="Courier New"/>
                <a:cs typeface="Courier New"/>
                <a:sym typeface="Courier New"/>
              </a:rPr>
              <a:t>x </a:t>
            </a: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is zero.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sp>
        <p:nvSpPr>
          <p:cNvPr id="554" name="Shape 554"/>
          <p:cNvSpPr txBox="1"/>
          <p:nvPr/>
        </p:nvSpPr>
        <p:spPr>
          <a:xfrm>
            <a:off x="0" y="304800"/>
            <a:ext cx="7010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llerta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Allerta"/>
                <a:ea typeface="Allerta"/>
                <a:cs typeface="Allerta"/>
                <a:sym typeface="Allerta"/>
              </a:rPr>
              <a:t>Self Check 5.7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Shape 235"/>
          <p:cNvSpPr txBox="1"/>
          <p:nvPr/>
        </p:nvSpPr>
        <p:spPr>
          <a:xfrm>
            <a:off x="4800600" y="6305550"/>
            <a:ext cx="43434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1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Big Java</a:t>
            </a: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by Cay Horstmann</a:t>
            </a: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Copyright © 2009 by John Wiley &amp; Sons.  All rights reserved.</a:t>
            </a:r>
          </a:p>
        </p:txBody>
      </p:sp>
      <p:sp>
        <p:nvSpPr>
          <p:cNvPr id="236" name="Shape 236"/>
          <p:cNvSpPr txBox="1"/>
          <p:nvPr/>
        </p:nvSpPr>
        <p:spPr>
          <a:xfrm>
            <a:off x="0" y="887412"/>
            <a:ext cx="9144000" cy="43703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-225425" lvl="0" marL="22542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Simple statement:</a:t>
            </a:r>
          </a:p>
          <a:p>
            <a:pPr indent="-225425" lvl="0" marL="225425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urier New"/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b="0" i="0" lang="en-US" sz="2000" u="none" cap="none" strike="noStrike">
                <a:solidFill>
                  <a:srgbClr val="6E7069"/>
                </a:solidFill>
                <a:latin typeface="Courier New"/>
                <a:ea typeface="Courier New"/>
                <a:cs typeface="Courier New"/>
                <a:sym typeface="Courier New"/>
              </a:rPr>
              <a:t>balance = balance - amount;</a:t>
            </a:r>
            <a:r>
              <a:rPr b="0" i="0" lang="en-US" sz="2400" u="none" cap="none" strike="noStrike">
                <a:solidFill>
                  <a:srgbClr val="6E7069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indent="-225425" lvl="0" marL="225425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Compound statement: </a:t>
            </a:r>
          </a:p>
          <a:p>
            <a:pPr indent="-225425" lvl="0" marL="225425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urier New"/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b="0" i="0" lang="en-US" sz="2000" u="none" cap="none" strike="noStrike">
                <a:solidFill>
                  <a:srgbClr val="6E7069"/>
                </a:solidFill>
                <a:latin typeface="Courier New"/>
                <a:ea typeface="Courier New"/>
                <a:cs typeface="Courier New"/>
                <a:sym typeface="Courier New"/>
              </a:rPr>
              <a:t>if (balance &gt;= amount) balance = balance - amount;</a:t>
            </a:r>
          </a:p>
          <a:p>
            <a:pPr indent="-225425" lvl="0" marL="225425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Also loop statements — Chapter 6 </a:t>
            </a:r>
          </a:p>
          <a:p>
            <a:pPr indent="-225425" lvl="0" marL="225425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Block statement:</a:t>
            </a:r>
          </a:p>
          <a:p>
            <a:pPr indent="-225425" lvl="0" marL="22542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urier New"/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b="0" i="0" lang="en-US" sz="2000" u="none" cap="none" strike="noStrike">
                <a:solidFill>
                  <a:srgbClr val="6E7069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</a:p>
          <a:p>
            <a:pPr indent="-225425" lvl="0" marL="22542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E7069"/>
              </a:buClr>
              <a:buSzPct val="25000"/>
              <a:buFont typeface="Courier New"/>
              <a:buNone/>
            </a:pPr>
            <a:r>
              <a:rPr b="0" i="0" lang="en-US" sz="2000" u="none" cap="none" strike="noStrike">
                <a:solidFill>
                  <a:srgbClr val="6E7069"/>
                </a:solidFill>
                <a:latin typeface="Courier New"/>
                <a:ea typeface="Courier New"/>
                <a:cs typeface="Courier New"/>
                <a:sym typeface="Courier New"/>
              </a:rPr>
              <a:t>	   double newBalance = balance - amount; </a:t>
            </a:r>
          </a:p>
          <a:p>
            <a:pPr indent="-225425" lvl="0" marL="22542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E7069"/>
              </a:buClr>
              <a:buSzPct val="25000"/>
              <a:buFont typeface="Courier New"/>
              <a:buNone/>
            </a:pPr>
            <a:r>
              <a:rPr b="0" i="0" lang="en-US" sz="2000" u="none" cap="none" strike="noStrike">
                <a:solidFill>
                  <a:srgbClr val="6E7069"/>
                </a:solidFill>
                <a:latin typeface="Courier New"/>
                <a:ea typeface="Courier New"/>
                <a:cs typeface="Courier New"/>
                <a:sym typeface="Courier New"/>
              </a:rPr>
              <a:t>	   balance = newBalance; </a:t>
            </a:r>
          </a:p>
          <a:p>
            <a:pPr indent="-225425" lvl="0" marL="22542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E7069"/>
              </a:buClr>
              <a:buSzPct val="25000"/>
              <a:buFont typeface="Courier New"/>
              <a:buNone/>
            </a:pPr>
            <a:r>
              <a:rPr b="0" i="0" lang="en-US" sz="2000" u="none" cap="none" strike="noStrike">
                <a:solidFill>
                  <a:srgbClr val="6E7069"/>
                </a:solidFill>
                <a:latin typeface="Courier New"/>
                <a:ea typeface="Courier New"/>
                <a:cs typeface="Courier New"/>
                <a:sym typeface="Courier New"/>
              </a:rPr>
              <a:t>	}</a:t>
            </a:r>
          </a:p>
        </p:txBody>
      </p:sp>
      <p:sp>
        <p:nvSpPr>
          <p:cNvPr id="237" name="Shape 237"/>
          <p:cNvSpPr txBox="1"/>
          <p:nvPr/>
        </p:nvSpPr>
        <p:spPr>
          <a:xfrm>
            <a:off x="0" y="304800"/>
            <a:ext cx="7010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llerta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Allerta"/>
                <a:ea typeface="Allerta"/>
                <a:cs typeface="Allerta"/>
                <a:sym typeface="Allerta"/>
              </a:rPr>
              <a:t>Statement</a:t>
            </a:r>
            <a:r>
              <a:rPr b="1" i="0" lang="en-US" sz="2400" u="none" cap="none" strike="noStrike">
                <a:solidFill>
                  <a:srgbClr val="0033CC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en-US" sz="2400" u="none" cap="none" strike="noStrike">
                <a:solidFill>
                  <a:schemeClr val="dk1"/>
                </a:solidFill>
                <a:latin typeface="Allerta"/>
                <a:ea typeface="Allerta"/>
                <a:cs typeface="Allerta"/>
                <a:sym typeface="Allerta"/>
              </a:rPr>
              <a:t>Types</a:t>
            </a:r>
          </a:p>
        </p:txBody>
      </p:sp>
    </p:spTree>
  </p:cSld>
  <p:clrMapOvr>
    <a:masterClrMapping/>
  </p:clrMapOvr>
  <p:transition spd="slow">
    <p:cut/>
  </p:transition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58" name="Shape 5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9" name="Shape 559"/>
          <p:cNvSpPr txBox="1"/>
          <p:nvPr/>
        </p:nvSpPr>
        <p:spPr>
          <a:xfrm>
            <a:off x="0" y="869950"/>
            <a:ext cx="9144000" cy="193833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Rewrite the following expression, avoiding the comparison with </a:t>
            </a:r>
            <a:r>
              <a:rPr b="0" i="0" lang="en-US" sz="2400" u="none" cap="none" strike="noStrike">
                <a:solidFill>
                  <a:srgbClr val="6E7069"/>
                </a:solidFill>
                <a:latin typeface="Courier New"/>
                <a:ea typeface="Courier New"/>
                <a:cs typeface="Courier New"/>
                <a:sym typeface="Courier New"/>
              </a:rPr>
              <a:t>false</a:t>
            </a: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6E7069"/>
              </a:buClr>
              <a:buSzPct val="25000"/>
              <a:buFont typeface="Courier New"/>
              <a:buNone/>
            </a:pPr>
            <a:r>
              <a:rPr b="0" i="0" lang="en-US" sz="2400" u="none" cap="none" strike="noStrike">
                <a:solidFill>
                  <a:srgbClr val="6E7069"/>
                </a:solidFill>
                <a:latin typeface="Courier New"/>
                <a:ea typeface="Courier New"/>
                <a:cs typeface="Courier New"/>
                <a:sym typeface="Courier New"/>
              </a:rPr>
              <a:t>if (character.isDigit(ch) == false) ...</a:t>
            </a:r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Answer:</a:t>
            </a: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en-US" sz="2400" u="none" cap="none" strike="noStrike">
                <a:solidFill>
                  <a:srgbClr val="6E7069"/>
                </a:solidFill>
                <a:latin typeface="Courier New"/>
                <a:ea typeface="Courier New"/>
                <a:cs typeface="Courier New"/>
                <a:sym typeface="Courier New"/>
              </a:rPr>
              <a:t>if (!Character.isDigit(ch)) ...</a:t>
            </a:r>
          </a:p>
        </p:txBody>
      </p:sp>
      <p:sp>
        <p:nvSpPr>
          <p:cNvPr id="560" name="Shape 560"/>
          <p:cNvSpPr txBox="1"/>
          <p:nvPr/>
        </p:nvSpPr>
        <p:spPr>
          <a:xfrm>
            <a:off x="0" y="304800"/>
            <a:ext cx="7010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llerta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Allerta"/>
                <a:ea typeface="Allerta"/>
                <a:cs typeface="Allerta"/>
                <a:sym typeface="Allerta"/>
              </a:rPr>
              <a:t>Self Check 5.8</a:t>
            </a:r>
          </a:p>
        </p:txBody>
      </p:sp>
    </p:spTree>
  </p:cSld>
  <p:clrMapOvr>
    <a:masterClrMapping/>
  </p:clrMapOvr>
  <p:transition spd="slow">
    <p:cut/>
  </p:transition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64" name="Shape 5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5" name="Shape 565"/>
          <p:cNvSpPr txBox="1"/>
          <p:nvPr/>
        </p:nvSpPr>
        <p:spPr>
          <a:xfrm>
            <a:off x="0" y="950912"/>
            <a:ext cx="9144000" cy="39703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-236536" lvl="0" marL="23653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Black-box testing: </a:t>
            </a: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Test functionality without consideration of internal structure of implementation </a:t>
            </a:r>
          </a:p>
          <a:p>
            <a:pPr indent="-236536" lvl="0" marL="236536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White-box testing: </a:t>
            </a: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Take internal structure into account when designing tests </a:t>
            </a:r>
          </a:p>
          <a:p>
            <a:pPr indent="-236536" lvl="0" marL="236536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Test coverage: </a:t>
            </a: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Measure of how many parts of a program have been tested </a:t>
            </a:r>
          </a:p>
          <a:p>
            <a:pPr indent="-236536" lvl="0" marL="236536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Make sure that each part of your program is exercised at least once by one test case</a:t>
            </a:r>
            <a:b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E.g., make sure to execute each branch in at least one test case </a:t>
            </a:r>
          </a:p>
        </p:txBody>
      </p:sp>
      <p:sp>
        <p:nvSpPr>
          <p:cNvPr id="566" name="Shape 566"/>
          <p:cNvSpPr txBox="1"/>
          <p:nvPr/>
        </p:nvSpPr>
        <p:spPr>
          <a:xfrm>
            <a:off x="0" y="304800"/>
            <a:ext cx="7010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llerta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Allerta"/>
                <a:ea typeface="Allerta"/>
                <a:cs typeface="Allerta"/>
                <a:sym typeface="Allerta"/>
              </a:rPr>
              <a:t>Code</a:t>
            </a:r>
            <a:r>
              <a:rPr b="1" i="0" lang="en-US" sz="2400" u="none" cap="none" strike="noStrike">
                <a:solidFill>
                  <a:srgbClr val="0033CC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en-US" sz="2400" u="none" cap="none" strike="noStrike">
                <a:solidFill>
                  <a:schemeClr val="dk1"/>
                </a:solidFill>
                <a:latin typeface="Allerta"/>
                <a:ea typeface="Allerta"/>
                <a:cs typeface="Allerta"/>
                <a:sym typeface="Allerta"/>
              </a:rPr>
              <a:t>Coverage</a:t>
            </a:r>
          </a:p>
        </p:txBody>
      </p:sp>
      <p:cxnSp>
        <p:nvCxnSpPr>
          <p:cNvPr id="567" name="Shape 567"/>
          <p:cNvCxnSpPr/>
          <p:nvPr/>
        </p:nvCxnSpPr>
        <p:spPr>
          <a:xfrm>
            <a:off x="0" y="762000"/>
            <a:ext cx="9144000" cy="0"/>
          </a:xfrm>
          <a:prstGeom prst="straightConnector1">
            <a:avLst/>
          </a:prstGeom>
          <a:noFill/>
          <a:ln cap="rnd" cmpd="sng" w="50800">
            <a:solidFill>
              <a:srgbClr val="A7D9D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568" name="Shape 568"/>
          <p:cNvSpPr txBox="1"/>
          <p:nvPr/>
        </p:nvSpPr>
        <p:spPr>
          <a:xfrm>
            <a:off x="4800600" y="6305550"/>
            <a:ext cx="43434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1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Big Java </a:t>
            </a: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by Cay Horstmann</a:t>
            </a: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Copyright © 2009 by John Wiley &amp; Sons.  All rights reserved.</a:t>
            </a:r>
          </a:p>
        </p:txBody>
      </p:sp>
    </p:spTree>
  </p:cSld>
  <p:clrMapOvr>
    <a:masterClrMapping/>
  </p:clrMapOvr>
  <p:transition spd="slow">
    <p:cut/>
  </p:transition>
</p:sld>
</file>

<file path=ppt/slides/slide5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72" name="Shape 5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" name="Shape 573"/>
          <p:cNvSpPr txBox="1"/>
          <p:nvPr/>
        </p:nvSpPr>
        <p:spPr>
          <a:xfrm>
            <a:off x="0" y="931862"/>
            <a:ext cx="9144000" cy="17541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-236536" lvl="0" marL="23653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Include boundary test cases: Legal values that lie at the boundary of the set of acceptable inputs </a:t>
            </a:r>
          </a:p>
          <a:p>
            <a:pPr indent="-236536" lvl="0" marL="236536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Tip: Write first test cases before program is written completely → gives insight into what program should do </a:t>
            </a:r>
          </a:p>
        </p:txBody>
      </p:sp>
      <p:sp>
        <p:nvSpPr>
          <p:cNvPr id="574" name="Shape 574"/>
          <p:cNvSpPr txBox="1"/>
          <p:nvPr/>
        </p:nvSpPr>
        <p:spPr>
          <a:xfrm>
            <a:off x="0" y="304800"/>
            <a:ext cx="7010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llerta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Allerta"/>
                <a:ea typeface="Allerta"/>
                <a:cs typeface="Allerta"/>
                <a:sym typeface="Allerta"/>
              </a:rPr>
              <a:t>Code Coverage</a:t>
            </a:r>
          </a:p>
        </p:txBody>
      </p:sp>
      <p:cxnSp>
        <p:nvCxnSpPr>
          <p:cNvPr id="575" name="Shape 575"/>
          <p:cNvCxnSpPr/>
          <p:nvPr/>
        </p:nvCxnSpPr>
        <p:spPr>
          <a:xfrm>
            <a:off x="0" y="762000"/>
            <a:ext cx="9144000" cy="0"/>
          </a:xfrm>
          <a:prstGeom prst="straightConnector1">
            <a:avLst/>
          </a:prstGeom>
          <a:noFill/>
          <a:ln cap="rnd" cmpd="sng" w="50800">
            <a:solidFill>
              <a:srgbClr val="A7D9D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576" name="Shape 576"/>
          <p:cNvSpPr txBox="1"/>
          <p:nvPr/>
        </p:nvSpPr>
        <p:spPr>
          <a:xfrm>
            <a:off x="4800600" y="6305550"/>
            <a:ext cx="43434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1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Big Java </a:t>
            </a: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by Cay Horstmann</a:t>
            </a: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Copyright © 2009 by John Wiley &amp; Sons.  All rights reserved.</a:t>
            </a:r>
          </a:p>
        </p:txBody>
      </p:sp>
    </p:spTree>
  </p:cSld>
  <p:clrMapOvr>
    <a:masterClrMapping/>
  </p:clrMapOvr>
  <p:transition spd="slow">
    <p:cut/>
  </p:transition>
</p:sld>
</file>

<file path=ppt/slides/slide5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80" name="Shape 5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1" name="Shape 581"/>
          <p:cNvSpPr txBox="1"/>
          <p:nvPr/>
        </p:nvSpPr>
        <p:spPr>
          <a:xfrm>
            <a:off x="0" y="915987"/>
            <a:ext cx="9144000" cy="13842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How many test cases do you need to cover all branches of the </a:t>
            </a:r>
            <a:r>
              <a:rPr b="0" i="0" lang="en-US" sz="2400" u="none" cap="none" strike="noStrike">
                <a:solidFill>
                  <a:srgbClr val="6E7069"/>
                </a:solidFill>
                <a:latin typeface="Courier New"/>
                <a:ea typeface="Courier New"/>
                <a:cs typeface="Courier New"/>
                <a:sym typeface="Courier New"/>
              </a:rPr>
              <a:t>getDescription</a:t>
            </a:r>
            <a:r>
              <a:rPr b="0" i="0" lang="en-US" sz="2400" u="none" cap="none" strike="noStrike">
                <a:solidFill>
                  <a:srgbClr val="6E7069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method of the </a:t>
            </a:r>
            <a:r>
              <a:rPr b="0" i="0" lang="en-US" sz="2400" u="none" cap="none" strike="noStrike">
                <a:solidFill>
                  <a:srgbClr val="6E7069"/>
                </a:solidFill>
                <a:latin typeface="Courier New"/>
                <a:ea typeface="Courier New"/>
                <a:cs typeface="Courier New"/>
                <a:sym typeface="Courier New"/>
              </a:rPr>
              <a:t>Earthquake</a:t>
            </a:r>
            <a:r>
              <a:rPr b="0" i="0" lang="en-US" sz="2400" u="none" cap="none" strike="noStrike">
                <a:solidFill>
                  <a:srgbClr val="6E7069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class? </a:t>
            </a:r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Answer:</a:t>
            </a: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7.</a:t>
            </a: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sp>
        <p:nvSpPr>
          <p:cNvPr id="582" name="Shape 582"/>
          <p:cNvSpPr txBox="1"/>
          <p:nvPr/>
        </p:nvSpPr>
        <p:spPr>
          <a:xfrm>
            <a:off x="0" y="304800"/>
            <a:ext cx="7010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llerta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Allerta"/>
                <a:ea typeface="Allerta"/>
                <a:cs typeface="Allerta"/>
                <a:sym typeface="Allerta"/>
              </a:rPr>
              <a:t>Self Check 5.9</a:t>
            </a:r>
          </a:p>
        </p:txBody>
      </p:sp>
    </p:spTree>
  </p:cSld>
  <p:clrMapOvr>
    <a:masterClrMapping/>
  </p:clrMapOvr>
  <p:transition spd="slow">
    <p:cut/>
  </p:transition>
</p:sld>
</file>

<file path=ppt/slides/slide5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86" name="Shape 5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" name="Shape 587"/>
          <p:cNvSpPr txBox="1"/>
          <p:nvPr/>
        </p:nvSpPr>
        <p:spPr>
          <a:xfrm>
            <a:off x="0" y="936625"/>
            <a:ext cx="9144000" cy="249237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Give a boundary test case for the </a:t>
            </a:r>
            <a:r>
              <a:rPr b="0" i="0" lang="en-US" sz="2400" u="none" cap="none" strike="noStrike">
                <a:solidFill>
                  <a:srgbClr val="6E7069"/>
                </a:solidFill>
                <a:latin typeface="Courier New"/>
                <a:ea typeface="Courier New"/>
                <a:cs typeface="Courier New"/>
                <a:sym typeface="Courier New"/>
              </a:rPr>
              <a:t>EarthquakeRunner </a:t>
            </a: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program. What output do you expect? </a:t>
            </a:r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Answer:</a:t>
            </a: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An input of 0 should yield an output of </a:t>
            </a:r>
            <a:r>
              <a:rPr b="0" i="0" lang="en-US" sz="2400" u="none" cap="none" strike="noStrike">
                <a:solidFill>
                  <a:srgbClr val="6E7069"/>
                </a:solidFill>
                <a:latin typeface="Courier New"/>
                <a:ea typeface="Courier New"/>
                <a:cs typeface="Courier New"/>
                <a:sym typeface="Courier New"/>
              </a:rPr>
              <a:t>"Generally not felt by people"</a:t>
            </a: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(If the output is </a:t>
            </a:r>
            <a:r>
              <a:rPr b="0" i="0" lang="en-US" sz="2400" u="none" cap="none" strike="noStrike">
                <a:solidFill>
                  <a:srgbClr val="6E7069"/>
                </a:solidFill>
                <a:latin typeface="Courier New"/>
                <a:ea typeface="Courier New"/>
                <a:cs typeface="Courier New"/>
                <a:sym typeface="Courier New"/>
              </a:rPr>
              <a:t>"Negative numbers are not allowed"</a:t>
            </a: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there is an error in the program.) </a:t>
            </a:r>
          </a:p>
        </p:txBody>
      </p:sp>
      <p:sp>
        <p:nvSpPr>
          <p:cNvPr id="588" name="Shape 588"/>
          <p:cNvSpPr txBox="1"/>
          <p:nvPr/>
        </p:nvSpPr>
        <p:spPr>
          <a:xfrm>
            <a:off x="0" y="304800"/>
            <a:ext cx="7010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llerta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Allerta"/>
                <a:ea typeface="Allerta"/>
                <a:cs typeface="Allerta"/>
                <a:sym typeface="Allerta"/>
              </a:rPr>
              <a:t>Self Check 5.10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4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Shape 242"/>
          <p:cNvSpPr txBox="1"/>
          <p:nvPr/>
        </p:nvSpPr>
        <p:spPr>
          <a:xfrm>
            <a:off x="0" y="304800"/>
            <a:ext cx="7010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B95"/>
              </a:buClr>
              <a:buSzPct val="25000"/>
              <a:buFont typeface="Arial"/>
              <a:buNone/>
            </a:pPr>
            <a:r>
              <a:rPr b="1" i="0" lang="en-US" sz="2400" u="none" cap="none" strike="noStrike">
                <a:solidFill>
                  <a:srgbClr val="004B95"/>
                </a:solidFill>
                <a:latin typeface="Arial"/>
                <a:ea typeface="Arial"/>
                <a:cs typeface="Arial"/>
                <a:sym typeface="Arial"/>
              </a:rPr>
              <a:t>Syntax 5.1 </a:t>
            </a:r>
            <a:r>
              <a:rPr b="1" i="0" lang="en-US" sz="2400" u="none" cap="none" strike="noStrike">
                <a:solidFill>
                  <a:schemeClr val="dk1"/>
                </a:solidFill>
                <a:latin typeface="Allerta"/>
                <a:ea typeface="Allerta"/>
                <a:cs typeface="Allerta"/>
                <a:sym typeface="Allerta"/>
              </a:rPr>
              <a:t>The</a:t>
            </a:r>
            <a:r>
              <a:rPr b="1" i="0" lang="en-US" sz="2400" u="none" cap="none" strike="noStrike">
                <a:solidFill>
                  <a:srgbClr val="004B95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en-US" sz="24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b="1" i="0" lang="en-US" sz="2400" u="none" cap="none" strike="noStrike">
                <a:solidFill>
                  <a:srgbClr val="004B95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en-US" sz="2400" u="none" cap="none" strike="noStrike">
                <a:solidFill>
                  <a:schemeClr val="dk1"/>
                </a:solidFill>
                <a:latin typeface="Allerta"/>
                <a:ea typeface="Allerta"/>
                <a:cs typeface="Allerta"/>
                <a:sym typeface="Allerta"/>
              </a:rPr>
              <a:t>Statement</a:t>
            </a:r>
          </a:p>
        </p:txBody>
      </p:sp>
      <p:pic>
        <p:nvPicPr>
          <p:cNvPr id="243" name="Shape 24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28600" y="914400"/>
            <a:ext cx="8077199" cy="5287961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44" name="Shape 244"/>
          <p:cNvCxnSpPr/>
          <p:nvPr/>
        </p:nvCxnSpPr>
        <p:spPr>
          <a:xfrm>
            <a:off x="0" y="762000"/>
            <a:ext cx="9144000" cy="0"/>
          </a:xfrm>
          <a:prstGeom prst="straightConnector1">
            <a:avLst/>
          </a:prstGeom>
          <a:noFill/>
          <a:ln cap="rnd" cmpd="sng" w="50800">
            <a:solidFill>
              <a:srgbClr val="004B95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245" name="Shape 245"/>
          <p:cNvSpPr txBox="1"/>
          <p:nvPr/>
        </p:nvSpPr>
        <p:spPr>
          <a:xfrm>
            <a:off x="4800600" y="6305550"/>
            <a:ext cx="43434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1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Big Java </a:t>
            </a: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by Cay Horstmann</a:t>
            </a: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Copyright © 2009 by John Wiley &amp; Sons.  All rights reserved.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49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Shape 250"/>
          <p:cNvSpPr txBox="1"/>
          <p:nvPr/>
        </p:nvSpPr>
        <p:spPr>
          <a:xfrm>
            <a:off x="0" y="931862"/>
            <a:ext cx="9144000" cy="17541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Why did we use the condition </a:t>
            </a:r>
            <a:r>
              <a:rPr b="0" i="0" lang="en-US" sz="2400" u="none" cap="none" strike="noStrike">
                <a:solidFill>
                  <a:srgbClr val="6E7069"/>
                </a:solidFill>
                <a:latin typeface="Courier New"/>
                <a:ea typeface="Courier New"/>
                <a:cs typeface="Courier New"/>
                <a:sym typeface="Courier New"/>
              </a:rPr>
              <a:t>amount &lt;= balance</a:t>
            </a:r>
            <a:r>
              <a:rPr b="0" i="0" lang="en-US" sz="2400" u="none" cap="none" strike="noStrike">
                <a:solidFill>
                  <a:srgbClr val="6E7069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and not </a:t>
            </a:r>
            <a:r>
              <a:rPr b="0" i="0" lang="en-US" sz="2400" u="none" cap="none" strike="noStrike">
                <a:solidFill>
                  <a:srgbClr val="6E7069"/>
                </a:solidFill>
                <a:latin typeface="Courier New"/>
                <a:ea typeface="Courier New"/>
                <a:cs typeface="Courier New"/>
                <a:sym typeface="Courier New"/>
              </a:rPr>
              <a:t>amount</a:t>
            </a:r>
            <a:r>
              <a:rPr b="0" i="0" lang="en-US" sz="2400" u="none" cap="none" strike="noStrike">
                <a:solidFill>
                  <a:srgbClr val="6E7069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r>
              <a:rPr b="0" i="0" lang="en-US" sz="2400" u="none" cap="none" strike="noStrike">
                <a:solidFill>
                  <a:srgbClr val="6E7069"/>
                </a:solidFill>
                <a:latin typeface="Courier New"/>
                <a:ea typeface="Courier New"/>
                <a:cs typeface="Courier New"/>
                <a:sym typeface="Courier New"/>
              </a:rPr>
              <a:t>&lt;</a:t>
            </a:r>
            <a:r>
              <a:rPr b="0" i="0" lang="en-US" sz="2400" u="none" cap="none" strike="noStrike">
                <a:solidFill>
                  <a:srgbClr val="6E7069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r>
              <a:rPr b="0" i="0" lang="en-US" sz="2400" u="none" cap="none" strike="noStrike">
                <a:solidFill>
                  <a:srgbClr val="6E7069"/>
                </a:solidFill>
                <a:latin typeface="Courier New"/>
                <a:ea typeface="Courier New"/>
                <a:cs typeface="Courier New"/>
                <a:sym typeface="Courier New"/>
              </a:rPr>
              <a:t>balance</a:t>
            </a: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in the example for the </a:t>
            </a:r>
            <a:r>
              <a:rPr b="0" i="0" lang="en-US" sz="2400" u="none" cap="none" strike="noStrike">
                <a:solidFill>
                  <a:srgbClr val="6E7069"/>
                </a:solidFill>
                <a:latin typeface="Courier New"/>
                <a:ea typeface="Courier New"/>
                <a:cs typeface="Courier New"/>
                <a:sym typeface="Courier New"/>
              </a:rPr>
              <a:t>if/else</a:t>
            </a:r>
            <a:r>
              <a:rPr b="0" i="0" lang="en-US" sz="2400" u="none" cap="none" strike="noStrike">
                <a:solidFill>
                  <a:srgbClr val="6E7069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statement? </a:t>
            </a:r>
          </a:p>
          <a:p>
            <a:pPr indent="0" lvl="1" marL="45720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Answer:</a:t>
            </a: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If the withdrawal amount equals the balance, the result should be a zero balance and no penalty.</a:t>
            </a: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sp>
        <p:nvSpPr>
          <p:cNvPr id="251" name="Shape 251"/>
          <p:cNvSpPr txBox="1"/>
          <p:nvPr/>
        </p:nvSpPr>
        <p:spPr>
          <a:xfrm>
            <a:off x="0" y="304800"/>
            <a:ext cx="7010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llerta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Allerta"/>
                <a:ea typeface="Allerta"/>
                <a:cs typeface="Allerta"/>
                <a:sym typeface="Allerta"/>
              </a:rPr>
              <a:t>Self Check 5.1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55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Shape 256"/>
          <p:cNvSpPr txBox="1"/>
          <p:nvPr/>
        </p:nvSpPr>
        <p:spPr>
          <a:xfrm>
            <a:off x="0" y="917575"/>
            <a:ext cx="9144000" cy="338613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What is logically wrong with the statement </a:t>
            </a:r>
          </a:p>
          <a:p>
            <a:pPr indent="0" lvl="1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6E7069"/>
              </a:buClr>
              <a:buSzPct val="25000"/>
              <a:buFont typeface="Courier New"/>
              <a:buNone/>
            </a:pPr>
            <a:r>
              <a:rPr b="0" i="0" lang="en-US" sz="2000" u="none" cap="none" strike="noStrike">
                <a:solidFill>
                  <a:srgbClr val="6E7069"/>
                </a:solidFill>
                <a:latin typeface="Courier New"/>
                <a:ea typeface="Courier New"/>
                <a:cs typeface="Courier New"/>
                <a:sym typeface="Courier New"/>
              </a:rPr>
              <a:t>if (amount &lt;= balance)</a:t>
            </a:r>
            <a:br>
              <a:rPr b="0" i="0" lang="en-US" sz="2000" u="none" cap="none" strike="noStrike">
                <a:solidFill>
                  <a:srgbClr val="6E7069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b="0" i="0" lang="en-US" sz="2000" u="none" cap="none" strike="noStrike">
                <a:solidFill>
                  <a:srgbClr val="6E7069"/>
                </a:solidFill>
                <a:latin typeface="Courier New"/>
                <a:ea typeface="Courier New"/>
                <a:cs typeface="Courier New"/>
                <a:sym typeface="Courier New"/>
              </a:rPr>
              <a:t>   newBalance = balance - amount; </a:t>
            </a:r>
            <a:br>
              <a:rPr b="0" i="0" lang="en-US" sz="2000" u="none" cap="none" strike="noStrike">
                <a:solidFill>
                  <a:srgbClr val="6E7069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b="0" i="0" lang="en-US" sz="2000" u="none" cap="none" strike="noStrike">
                <a:solidFill>
                  <a:srgbClr val="6E7069"/>
                </a:solidFill>
                <a:latin typeface="Courier New"/>
                <a:ea typeface="Courier New"/>
                <a:cs typeface="Courier New"/>
                <a:sym typeface="Courier New"/>
              </a:rPr>
              <a:t>   balance = newBalance;</a:t>
            </a:r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and how do you fix it? </a:t>
            </a:r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Answer:</a:t>
            </a: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Only the first assignment statement is part of the </a:t>
            </a:r>
            <a:r>
              <a:rPr b="0" i="0" lang="en-US" sz="2400" u="none" cap="none" strike="noStrike">
                <a:solidFill>
                  <a:srgbClr val="6E7069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b="0" i="0" lang="en-US" sz="2400" u="none" cap="none" strike="noStrike">
                <a:solidFill>
                  <a:srgbClr val="6E7069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b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statement. Use braces to group both assignment statements </a:t>
            </a:r>
            <a:b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into a block statement.</a:t>
            </a: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sp>
        <p:nvSpPr>
          <p:cNvPr id="257" name="Shape 257"/>
          <p:cNvSpPr txBox="1"/>
          <p:nvPr/>
        </p:nvSpPr>
        <p:spPr>
          <a:xfrm>
            <a:off x="0" y="304800"/>
            <a:ext cx="7010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llerta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Allerta"/>
                <a:ea typeface="Allerta"/>
                <a:cs typeface="Allerta"/>
                <a:sym typeface="Allerta"/>
              </a:rPr>
              <a:t>Self Check 5.2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6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Shape 262"/>
          <p:cNvSpPr txBox="1"/>
          <p:nvPr/>
        </p:nvSpPr>
        <p:spPr>
          <a:xfrm>
            <a:off x="4800600" y="6305550"/>
            <a:ext cx="43434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1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Big Java</a:t>
            </a: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by Cay Horstmann</a:t>
            </a: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Copyright © 2009 by John Wiley &amp; Sons.  All rights reserved.</a:t>
            </a:r>
          </a:p>
        </p:txBody>
      </p:sp>
      <p:sp>
        <p:nvSpPr>
          <p:cNvPr id="263" name="Shape 263"/>
          <p:cNvSpPr txBox="1"/>
          <p:nvPr/>
        </p:nvSpPr>
        <p:spPr>
          <a:xfrm>
            <a:off x="0" y="914400"/>
            <a:ext cx="5391149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-236536" lvl="0" marL="23653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Relational operators compare values</a:t>
            </a:r>
          </a:p>
        </p:txBody>
      </p:sp>
      <p:graphicFrame>
        <p:nvGraphicFramePr>
          <p:cNvPr id="264" name="Shape 264"/>
          <p:cNvGraphicFramePr/>
          <p:nvPr/>
        </p:nvGraphicFramePr>
        <p:xfrm>
          <a:off x="152400" y="15240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{B459CB35-3D28-4604-983F-D8BEE06906CB}</a:tableStyleId>
              </a:tblPr>
              <a:tblGrid>
                <a:gridCol w="762000"/>
                <a:gridCol w="1965325"/>
                <a:gridCol w="6111875"/>
              </a:tblGrid>
              <a:tr h="4572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b="1" i="0"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Java</a:t>
                      </a:r>
                    </a:p>
                  </a:txBody>
                  <a:tcPr marT="0" marB="0" marR="0" marL="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b="1" i="0"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Math Notation</a:t>
                      </a:r>
                    </a:p>
                  </a:txBody>
                  <a:tcPr marT="0" marB="0" marR="0" marL="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b="1" i="0"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Description</a:t>
                      </a:r>
                    </a:p>
                  </a:txBody>
                  <a:tcPr marT="0" marB="0" marR="0" marL="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4572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6E7069"/>
                        </a:buClr>
                        <a:buSzPct val="25000"/>
                        <a:buFont typeface="Courier New"/>
                        <a:buNone/>
                      </a:pPr>
                      <a:r>
                        <a:rPr b="0" i="0" lang="en-US" sz="1800" u="none" cap="none" strike="noStrike">
                          <a:solidFill>
                            <a:srgbClr val="6E7069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&gt;</a:t>
                      </a:r>
                    </a:p>
                  </a:txBody>
                  <a:tcPr marT="0" marB="0" marR="0" marL="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b="0" i="0"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&gt;</a:t>
                      </a:r>
                    </a:p>
                  </a:txBody>
                  <a:tcPr marT="0" marB="0" marR="0" marL="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b="0" i="0"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Greater than</a:t>
                      </a:r>
                    </a:p>
                  </a:txBody>
                  <a:tcPr marT="0" marB="0" marR="0" marL="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4572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6E7069"/>
                        </a:buClr>
                        <a:buSzPct val="25000"/>
                        <a:buFont typeface="Courier New"/>
                        <a:buNone/>
                      </a:pPr>
                      <a:r>
                        <a:rPr b="0" i="0" lang="en-US" sz="1800" u="none" cap="none" strike="noStrike">
                          <a:solidFill>
                            <a:srgbClr val="6E7069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&gt;=</a:t>
                      </a:r>
                    </a:p>
                  </a:txBody>
                  <a:tcPr marT="0" marB="0" marR="0" marL="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b="0" i="0"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≥</a:t>
                      </a:r>
                    </a:p>
                  </a:txBody>
                  <a:tcPr marT="0" marB="0" marR="0" marL="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b="0" i="0"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Greater than or equal</a:t>
                      </a:r>
                    </a:p>
                  </a:txBody>
                  <a:tcPr marT="0" marB="0" marR="0" marL="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4572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6E7069"/>
                        </a:buClr>
                        <a:buSzPct val="25000"/>
                        <a:buFont typeface="Courier New"/>
                        <a:buNone/>
                      </a:pPr>
                      <a:r>
                        <a:rPr b="0" i="0" lang="en-US" sz="1800" u="none" cap="none" strike="noStrike">
                          <a:solidFill>
                            <a:srgbClr val="6E7069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&lt;</a:t>
                      </a:r>
                    </a:p>
                  </a:txBody>
                  <a:tcPr marT="0" marB="0" marR="0" marL="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b="0" i="0"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&lt;</a:t>
                      </a:r>
                    </a:p>
                  </a:txBody>
                  <a:tcPr marT="0" marB="0" marR="0" marL="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b="0" i="0"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Less than</a:t>
                      </a:r>
                    </a:p>
                  </a:txBody>
                  <a:tcPr marT="0" marB="0" marR="0" marL="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4572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6E7069"/>
                        </a:buClr>
                        <a:buSzPct val="25000"/>
                        <a:buFont typeface="Courier New"/>
                        <a:buNone/>
                      </a:pPr>
                      <a:r>
                        <a:rPr b="0" i="0" lang="en-US" sz="1800" u="none" cap="none" strike="noStrike">
                          <a:solidFill>
                            <a:srgbClr val="6E7069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&lt;=</a:t>
                      </a:r>
                    </a:p>
                  </a:txBody>
                  <a:tcPr marT="0" marB="0" marR="0" marL="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b="0" i="0"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≤</a:t>
                      </a:r>
                    </a:p>
                  </a:txBody>
                  <a:tcPr marT="0" marB="0" marR="0" marL="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b="0" i="0"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Less than or equal</a:t>
                      </a:r>
                    </a:p>
                  </a:txBody>
                  <a:tcPr marT="0" marB="0" marR="0" marL="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4572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6E7069"/>
                        </a:buClr>
                        <a:buSzPct val="25000"/>
                        <a:buFont typeface="Courier New"/>
                        <a:buNone/>
                      </a:pPr>
                      <a:r>
                        <a:rPr b="0" i="0" lang="en-US" sz="1800" u="none" cap="none" strike="noStrike">
                          <a:solidFill>
                            <a:srgbClr val="6E7069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==</a:t>
                      </a:r>
                    </a:p>
                  </a:txBody>
                  <a:tcPr marT="0" marB="0" marR="0" marL="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b="0" i="0"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=</a:t>
                      </a:r>
                    </a:p>
                  </a:txBody>
                  <a:tcPr marT="0" marB="0" marR="0" marL="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b="0" i="0"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Equal</a:t>
                      </a:r>
                    </a:p>
                  </a:txBody>
                  <a:tcPr marT="0" marB="0" marR="0" marL="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4572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6E7069"/>
                        </a:buClr>
                        <a:buSzPct val="25000"/>
                        <a:buFont typeface="Courier New"/>
                        <a:buNone/>
                      </a:pPr>
                      <a:r>
                        <a:rPr b="0" i="0" lang="en-US" sz="1800" u="none" cap="none" strike="noStrike">
                          <a:solidFill>
                            <a:srgbClr val="6E7069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!=</a:t>
                      </a:r>
                    </a:p>
                  </a:txBody>
                  <a:tcPr marT="0" marB="0" marR="0" marL="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b="0" i="0"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≠</a:t>
                      </a:r>
                    </a:p>
                  </a:txBody>
                  <a:tcPr marT="0" marB="0" marR="0" marL="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b="0" i="0"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Not equal</a:t>
                      </a:r>
                    </a:p>
                  </a:txBody>
                  <a:tcPr marT="0" marB="0" marR="0" marL="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</a:tbl>
          </a:graphicData>
        </a:graphic>
      </p:graphicFrame>
      <p:sp>
        <p:nvSpPr>
          <p:cNvPr id="265" name="Shape 265"/>
          <p:cNvSpPr txBox="1"/>
          <p:nvPr/>
        </p:nvSpPr>
        <p:spPr>
          <a:xfrm>
            <a:off x="0" y="304800"/>
            <a:ext cx="7010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llerta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Allerta"/>
                <a:ea typeface="Allerta"/>
                <a:cs typeface="Allerta"/>
                <a:sym typeface="Allerta"/>
              </a:rPr>
              <a:t>Comparing Values: Relational Operators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4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10.xml><?xml version="1.0" encoding="utf-8"?>
<a:theme xmlns:a="http://schemas.openxmlformats.org/drawingml/2006/main" xmlns:r="http://schemas.openxmlformats.org/officeDocument/2006/relationships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11.xml><?xml version="1.0" encoding="utf-8"?>
<a:theme xmlns:a="http://schemas.openxmlformats.org/drawingml/2006/main" xmlns:r="http://schemas.openxmlformats.org/officeDocument/2006/relationships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12.xml><?xml version="1.0" encoding="utf-8"?>
<a:theme xmlns:a="http://schemas.openxmlformats.org/drawingml/2006/main" xmlns:r="http://schemas.openxmlformats.org/officeDocument/2006/relationships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13.xml><?xml version="1.0" encoding="utf-8"?>
<a:theme xmlns:a="http://schemas.openxmlformats.org/drawingml/2006/main" xmlns:r="http://schemas.openxmlformats.org/officeDocument/2006/relationships" name="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14.xml><?xml version="1.0" encoding="utf-8"?>
<a:theme xmlns:a="http://schemas.openxmlformats.org/drawingml/2006/main" xmlns:r="http://schemas.openxmlformats.org/officeDocument/2006/relationships" name="10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15.xml><?xml version="1.0" encoding="utf-8"?>
<a:theme xmlns:a="http://schemas.openxmlformats.org/drawingml/2006/main" xmlns:r="http://schemas.openxmlformats.org/officeDocument/2006/relationships" name="1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7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9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self check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6.xml><?xml version="1.0" encoding="utf-8"?>
<a:theme xmlns:a="http://schemas.openxmlformats.org/drawingml/2006/main" xmlns:r="http://schemas.openxmlformats.org/officeDocument/2006/relationships" name="6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7.xml><?xml version="1.0" encoding="utf-8"?>
<a:theme xmlns:a="http://schemas.openxmlformats.org/drawingml/2006/main" xmlns:r="http://schemas.openxmlformats.org/officeDocument/2006/relationships" name="8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8.xml><?xml version="1.0" encoding="utf-8"?>
<a:theme xmlns:a="http://schemas.openxmlformats.org/drawingml/2006/main" xmlns:r="http://schemas.openxmlformats.org/officeDocument/2006/relationships" name="5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9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